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Podnaslov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Latn-RS"/>
              <a:t>Kliknite i uredite stil podnaslova mastera</a:t>
            </a:r>
            <a:endParaRPr lang="sr-Latn-R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sadržaj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RS"/>
              <a:t>Kliknite i uredite tekst</a:t>
            </a:r>
            <a:endParaRPr lang="sr-Latn-R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i uredite tekst</a:t>
            </a:r>
            <a:endParaRPr lang="sr-Latn-RS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i uredite tekst</a:t>
            </a:r>
            <a:endParaRPr lang="sr-Latn-RS"/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sadržaj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i uredite tekst</a:t>
            </a:r>
            <a:endParaRPr lang="sr-Latn-R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i uredite tekst</a:t>
            </a:r>
            <a:endParaRPr lang="sr-Latn-R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Latn-RS"/>
              <a:t>Kliknite i uredite naslov mastera</a:t>
            </a:r>
            <a:endParaRPr lang="sr-Latn-R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RS"/>
              <a:t>Kliknite i uredite tekst</a:t>
            </a:r>
            <a:endParaRPr lang="sr-Latn-RS"/>
          </a:p>
          <a:p>
            <a:pPr lvl="1"/>
            <a:r>
              <a:rPr lang="sr-Latn-RS"/>
              <a:t>Drugi nivo</a:t>
            </a:r>
            <a:endParaRPr lang="sr-Latn-RS"/>
          </a:p>
          <a:p>
            <a:pPr lvl="2"/>
            <a:r>
              <a:rPr lang="sr-Latn-RS"/>
              <a:t>Treći nivo</a:t>
            </a:r>
            <a:endParaRPr lang="sr-Latn-RS"/>
          </a:p>
          <a:p>
            <a:pPr lvl="3"/>
            <a:r>
              <a:rPr lang="sr-Latn-RS"/>
              <a:t>Četvrti nivo</a:t>
            </a:r>
            <a:endParaRPr lang="sr-Latn-RS"/>
          </a:p>
          <a:p>
            <a:pPr lvl="4"/>
            <a:r>
              <a:rPr lang="sr-Latn-RS"/>
              <a:t>Peti nivo</a:t>
            </a:r>
            <a:endParaRPr lang="sr-Latn-R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7445C-DD5B-459E-BCAC-A8671F012926}" type="datetimeFigureOut">
              <a:rPr lang="sr-Latn-RS" smtClean="0"/>
            </a:fld>
            <a:endParaRPr lang="sr-Latn-R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AEA06-49C7-4887-8C60-A1660BE83DC1}" type="slidenum">
              <a:rPr lang="sr-Latn-RS" smtClean="0"/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microsoft.com/office/2007/relationships/media" Target="file:///C:\Users\Nastavnik\Desktop\AUDICIJA.mp4" TargetMode="External"/><Relationship Id="rId1" Type="http://schemas.openxmlformats.org/officeDocument/2006/relationships/video" Target="file:///C:\Users\Nastavnik\Desktop\AUDICIJA.mp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err="1">
                <a:cs typeface="Calibri Light" panose="020F0302020204030204"/>
              </a:rPr>
              <a:t>Основна</a:t>
            </a:r>
            <a:r>
              <a:rPr lang="sr-Latn-RS" dirty="0">
                <a:cs typeface="Calibri Light" panose="020F0302020204030204"/>
              </a:rPr>
              <a:t> </a:t>
            </a:r>
            <a:r>
              <a:rPr lang="sr-Latn-RS" dirty="0" err="1">
                <a:cs typeface="Calibri Light" panose="020F0302020204030204"/>
              </a:rPr>
              <a:t>школа</a:t>
            </a:r>
            <a:r>
              <a:rPr lang="sr-Latn-RS" dirty="0">
                <a:cs typeface="Calibri Light" panose="020F0302020204030204"/>
              </a:rPr>
              <a:t> "</a:t>
            </a:r>
            <a:r>
              <a:rPr lang="sr-Latn-RS" dirty="0" err="1">
                <a:cs typeface="Calibri Light" panose="020F0302020204030204"/>
              </a:rPr>
              <a:t>Иво</a:t>
            </a:r>
            <a:r>
              <a:rPr lang="sr-Latn-RS" dirty="0">
                <a:cs typeface="Calibri Light" panose="020F0302020204030204"/>
              </a:rPr>
              <a:t> </a:t>
            </a:r>
            <a:r>
              <a:rPr lang="sr-Latn-RS" dirty="0" err="1">
                <a:cs typeface="Calibri Light" panose="020F0302020204030204"/>
              </a:rPr>
              <a:t>Андрић</a:t>
            </a:r>
            <a:r>
              <a:rPr lang="sr-Latn-RS" dirty="0">
                <a:cs typeface="Calibri Light" panose="020F0302020204030204"/>
              </a:rPr>
              <a:t>", </a:t>
            </a:r>
            <a:r>
              <a:rPr lang="sr-Latn-RS" dirty="0" err="1">
                <a:cs typeface="Calibri Light" panose="020F0302020204030204"/>
              </a:rPr>
              <a:t>Будисава</a:t>
            </a:r>
            <a:r>
              <a:rPr lang="sr-Latn-RS" dirty="0">
                <a:cs typeface="Calibri Light" panose="020F0302020204030204"/>
              </a:rPr>
              <a:t> </a:t>
            </a:r>
            <a:endParaRPr lang="sr-Latn-R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r-Latn-RS" dirty="0" err="1">
                <a:cs typeface="Calibri" panose="020F0502020204030204"/>
              </a:rPr>
              <a:t>Драмска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секција</a:t>
            </a:r>
            <a:r>
              <a:rPr lang="sr-Latn-RS" dirty="0">
                <a:cs typeface="Calibri" panose="020F0502020204030204"/>
              </a:rPr>
              <a:t>, </a:t>
            </a:r>
            <a:r>
              <a:rPr lang="sr-Latn-RS" dirty="0" err="1">
                <a:cs typeface="Calibri" panose="020F0502020204030204"/>
              </a:rPr>
              <a:t>представа</a:t>
            </a:r>
            <a:r>
              <a:rPr lang="sr-Latn-RS" dirty="0">
                <a:cs typeface="Calibri" panose="020F0502020204030204"/>
              </a:rPr>
              <a:t> - "</a:t>
            </a:r>
            <a:r>
              <a:rPr lang="sr-Latn-RS" dirty="0" err="1">
                <a:cs typeface="Calibri" panose="020F0502020204030204"/>
              </a:rPr>
              <a:t>Аудиција</a:t>
            </a:r>
            <a:r>
              <a:rPr lang="sr-Latn-RS" dirty="0">
                <a:cs typeface="Calibri" panose="020F0502020204030204"/>
              </a:rPr>
              <a:t>"</a:t>
            </a:r>
            <a:endParaRPr lang="sr-Latn-R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234351" y="474153"/>
            <a:ext cx="11550769" cy="6076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 b="1" dirty="0" err="1">
                <a:ea typeface="+mn-lt"/>
                <a:cs typeface="+mn-lt"/>
              </a:rPr>
              <a:t>Основна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школа</a:t>
            </a:r>
            <a:r>
              <a:rPr lang="sr-Latn-RS" b="1" dirty="0">
                <a:ea typeface="+mn-lt"/>
                <a:cs typeface="+mn-lt"/>
              </a:rPr>
              <a:t> “ </a:t>
            </a:r>
            <a:r>
              <a:rPr lang="sr-Latn-RS" b="1" dirty="0" err="1">
                <a:ea typeface="+mn-lt"/>
                <a:cs typeface="+mn-lt"/>
              </a:rPr>
              <a:t>Иво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Андрић</a:t>
            </a:r>
            <a:r>
              <a:rPr lang="sr-Latn-RS" b="1" dirty="0">
                <a:ea typeface="+mn-lt"/>
                <a:cs typeface="+mn-lt"/>
              </a:rPr>
              <a:t> “, </a:t>
            </a:r>
            <a:r>
              <a:rPr lang="sr-Latn-RS" b="1" dirty="0" err="1">
                <a:ea typeface="+mn-lt"/>
                <a:cs typeface="+mn-lt"/>
              </a:rPr>
              <a:t>Будисава</a:t>
            </a:r>
            <a:endParaRPr lang="sr-Latn-RS" dirty="0" err="1">
              <a:cs typeface="Calibri" panose="020F0502020204030204"/>
            </a:endParaRPr>
          </a:p>
          <a:p>
            <a:endParaRPr lang="sr-Latn-RS"/>
          </a:p>
          <a:p>
            <a:r>
              <a:rPr lang="sr-Latn-RS" b="1" dirty="0" err="1">
                <a:ea typeface="+mn-lt"/>
                <a:cs typeface="+mn-lt"/>
              </a:rPr>
              <a:t>Мала</a:t>
            </a:r>
            <a:r>
              <a:rPr lang="sr-Latn-RS" b="1" dirty="0">
                <a:ea typeface="+mn-lt"/>
                <a:cs typeface="+mn-lt"/>
              </a:rPr>
              <a:t>, </a:t>
            </a:r>
            <a:r>
              <a:rPr lang="sr-Latn-RS" b="1" dirty="0" err="1">
                <a:ea typeface="+mn-lt"/>
                <a:cs typeface="+mn-lt"/>
              </a:rPr>
              <a:t>топла</a:t>
            </a:r>
            <a:r>
              <a:rPr lang="sr-Latn-RS" b="1" dirty="0">
                <a:ea typeface="+mn-lt"/>
                <a:cs typeface="+mn-lt"/>
              </a:rPr>
              <a:t> ,</a:t>
            </a:r>
            <a:r>
              <a:rPr lang="sr-Latn-RS" b="1" dirty="0" err="1">
                <a:ea typeface="+mn-lt"/>
                <a:cs typeface="+mn-lt"/>
              </a:rPr>
              <a:t>сеоска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школа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са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свега</a:t>
            </a:r>
            <a:r>
              <a:rPr lang="sr-Latn-RS" b="1" dirty="0">
                <a:ea typeface="+mn-lt"/>
                <a:cs typeface="+mn-lt"/>
              </a:rPr>
              <a:t> 216 </a:t>
            </a:r>
            <a:r>
              <a:rPr lang="sr-Latn-RS" b="1" dirty="0" err="1">
                <a:ea typeface="+mn-lt"/>
                <a:cs typeface="+mn-lt"/>
              </a:rPr>
              <a:t>ученика,поносно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носи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име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нашег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нобеловца</a:t>
            </a:r>
            <a:r>
              <a:rPr lang="sr-Latn-RS" b="1" dirty="0">
                <a:ea typeface="+mn-lt"/>
                <a:cs typeface="+mn-lt"/>
              </a:rPr>
              <a:t>  </a:t>
            </a:r>
            <a:r>
              <a:rPr lang="sr-Latn-RS" b="1" dirty="0" err="1">
                <a:ea typeface="+mn-lt"/>
                <a:cs typeface="+mn-lt"/>
              </a:rPr>
              <a:t>од</a:t>
            </a:r>
            <a:r>
              <a:rPr lang="sr-Latn-RS" b="1" dirty="0">
                <a:ea typeface="+mn-lt"/>
                <a:cs typeface="+mn-lt"/>
              </a:rPr>
              <a:t> 1993. ( </a:t>
            </a:r>
            <a:r>
              <a:rPr lang="sr-Latn-RS" b="1" dirty="0" err="1">
                <a:ea typeface="+mn-lt"/>
                <a:cs typeface="+mn-lt"/>
              </a:rPr>
              <a:t>до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тада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је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носила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име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Моше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Пијаде</a:t>
            </a:r>
            <a:r>
              <a:rPr lang="sr-Latn-RS" b="1" dirty="0">
                <a:ea typeface="+mn-lt"/>
                <a:cs typeface="+mn-lt"/>
              </a:rPr>
              <a:t>).</a:t>
            </a:r>
            <a:r>
              <a:rPr lang="sr-Latn-RS" b="1" dirty="0" err="1">
                <a:ea typeface="+mn-lt"/>
                <a:cs typeface="+mn-lt"/>
              </a:rPr>
              <a:t>Настава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се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одвија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два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језика</a:t>
            </a:r>
            <a:r>
              <a:rPr lang="sr-Latn-RS" b="1" dirty="0">
                <a:ea typeface="+mn-lt"/>
                <a:cs typeface="+mn-lt"/>
              </a:rPr>
              <a:t> - </a:t>
            </a:r>
            <a:r>
              <a:rPr lang="sr-Latn-RS" b="1" dirty="0" err="1">
                <a:ea typeface="+mn-lt"/>
                <a:cs typeface="+mn-lt"/>
              </a:rPr>
              <a:t>српском</a:t>
            </a:r>
            <a:r>
              <a:rPr lang="sr-Latn-RS" b="1" dirty="0">
                <a:ea typeface="+mn-lt"/>
                <a:cs typeface="+mn-lt"/>
              </a:rPr>
              <a:t> и </a:t>
            </a:r>
            <a:r>
              <a:rPr lang="sr-Latn-RS" b="1" dirty="0" err="1">
                <a:ea typeface="+mn-lt"/>
                <a:cs typeface="+mn-lt"/>
              </a:rPr>
              <a:t>мађарском</a:t>
            </a:r>
            <a:r>
              <a:rPr lang="sr-Latn-RS" b="1" dirty="0">
                <a:ea typeface="+mn-lt"/>
                <a:cs typeface="+mn-lt"/>
              </a:rPr>
              <a:t>.</a:t>
            </a:r>
            <a:endParaRPr lang="sr-Latn-RS" b="1" dirty="0">
              <a:ea typeface="+mn-lt"/>
              <a:cs typeface="+mn-lt"/>
            </a:endParaRPr>
          </a:p>
          <a:p>
            <a:endParaRPr lang="sr-Latn-RS" b="1" dirty="0">
              <a:cs typeface="Calibri" panose="020F0502020204030204"/>
            </a:endParaRPr>
          </a:p>
          <a:p>
            <a:pPr marL="0" indent="0">
              <a:buNone/>
            </a:pPr>
            <a:endParaRPr lang="sr-Latn-RS" b="1" dirty="0">
              <a:cs typeface="Calibri" panose="020F0502020204030204"/>
            </a:endParaRPr>
          </a:p>
        </p:txBody>
      </p:sp>
      <p:pic>
        <p:nvPicPr>
          <p:cNvPr id="4" name="Slika 4" descr="Slika na kojoj se nalazi otvoreni prostor, drvo, ulica, trava&#10;&#10;Opis je automatski generisa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7759" y="2889130"/>
            <a:ext cx="7027652" cy="33657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234351" y="330380"/>
            <a:ext cx="11565147" cy="616288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/>
            <a:r>
              <a:rPr lang="sr-Latn-RS"/>
              <a:t>Химна Основне Школе</a:t>
            </a:r>
            <a:br>
              <a:rPr lang="sr-Latn-RS" dirty="0"/>
            </a:br>
            <a:r>
              <a:rPr lang="sr-Latn-RS"/>
              <a:t>„Иво Андрић“ Будисава</a:t>
            </a:r>
            <a:endParaRPr lang="sr-Latn-RS">
              <a:cs typeface="Calibri" panose="020F0502020204030204"/>
            </a:endParaRPr>
          </a:p>
          <a:p>
            <a:pPr algn="ctr"/>
            <a:r>
              <a:rPr lang="sr-Latn-RS">
                <a:ea typeface="+mn-lt"/>
                <a:cs typeface="+mn-lt"/>
              </a:rPr>
              <a:t>Дошао си у равницу нашу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на рогаље и сокаке мирне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да у нама пробудиш лепоту,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знање, мудрост и љубави дивне.</a:t>
            </a:r>
            <a:endParaRPr lang="sr-Latn-RS">
              <a:cs typeface="Calibri" panose="020F0502020204030204"/>
            </a:endParaRPr>
          </a:p>
          <a:p>
            <a:pPr algn="ctr"/>
            <a:r>
              <a:rPr lang="sr-Latn-RS">
                <a:ea typeface="+mn-lt"/>
                <a:cs typeface="+mn-lt"/>
              </a:rPr>
              <a:t>Иво Андрић, Иво Андрић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име славно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Иво Андрић, Иво Андрћ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нобеловац то сви знамо.</a:t>
            </a:r>
            <a:endParaRPr lang="sr-Latn-RS">
              <a:cs typeface="Calibri" panose="020F0502020204030204"/>
            </a:endParaRPr>
          </a:p>
          <a:p>
            <a:pPr algn="ctr"/>
            <a:r>
              <a:rPr lang="sr-Latn-RS">
                <a:ea typeface="+mn-lt"/>
                <a:cs typeface="+mn-lt"/>
              </a:rPr>
              <a:t>Мостовима спојио си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људе, кршна брда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и панонско море.</a:t>
            </a:r>
            <a:endParaRPr lang="sr-Latn-RS">
              <a:cs typeface="Calibri" panose="020F0502020204030204"/>
            </a:endParaRPr>
          </a:p>
          <a:p>
            <a:pPr algn="ctr"/>
            <a:r>
              <a:rPr lang="sr-Latn-RS">
                <a:ea typeface="+mn-lt"/>
                <a:cs typeface="+mn-lt"/>
              </a:rPr>
              <a:t>Нашем селу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оставио спомен</a:t>
            </a:r>
            <a:br>
              <a:rPr lang="sr-Latn-RS" dirty="0">
                <a:ea typeface="+mn-lt"/>
                <a:cs typeface="+mn-lt"/>
              </a:rPr>
            </a:br>
            <a:r>
              <a:rPr lang="sr-Latn-RS">
                <a:ea typeface="+mn-lt"/>
                <a:cs typeface="+mn-lt"/>
              </a:rPr>
              <a:t>по теби се моја школа зове.</a:t>
            </a:r>
            <a:endParaRPr lang="sr-Latn-RS">
              <a:cs typeface="Calibri" panose="020F0502020204030204"/>
            </a:endParaRPr>
          </a:p>
          <a:p>
            <a:pPr algn="ctr"/>
            <a:r>
              <a:rPr lang="sr-Latn-RS">
                <a:ea typeface="+mn-lt"/>
                <a:cs typeface="+mn-lt"/>
              </a:rPr>
              <a:t>(Вујка Квргић)</a:t>
            </a:r>
            <a:endParaRPr lang="sr-Latn-RS">
              <a:cs typeface="Calibri" panose="020F0502020204030204"/>
            </a:endParaRPr>
          </a:p>
          <a:p>
            <a:pPr algn="ctr"/>
            <a:endParaRPr lang="sr-Latn-RS" dirty="0"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4" descr="Slika na kojoj se nalazi tekst&#10;&#10;Opis je automatski generisan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13000" y="564117"/>
            <a:ext cx="10369849" cy="581042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234351" y="387889"/>
            <a:ext cx="11608279" cy="626352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sr-Latn-RS" b="1" dirty="0" err="1">
                <a:ea typeface="+mn-lt"/>
                <a:cs typeface="+mn-lt"/>
              </a:rPr>
              <a:t>Успеси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ученика</a:t>
            </a:r>
            <a:r>
              <a:rPr lang="sr-Latn-RS" b="1" dirty="0">
                <a:ea typeface="+mn-lt"/>
                <a:cs typeface="+mn-lt"/>
              </a:rPr>
              <a:t> ОШ “ </a:t>
            </a:r>
            <a:r>
              <a:rPr lang="sr-Latn-RS" b="1" dirty="0" err="1">
                <a:ea typeface="+mn-lt"/>
                <a:cs typeface="+mn-lt"/>
              </a:rPr>
              <a:t>Иво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Андрић</a:t>
            </a:r>
            <a:r>
              <a:rPr lang="sr-Latn-RS" b="1" dirty="0">
                <a:ea typeface="+mn-lt"/>
                <a:cs typeface="+mn-lt"/>
              </a:rPr>
              <a:t>”, </a:t>
            </a:r>
            <a:r>
              <a:rPr lang="sr-Latn-RS" b="1" dirty="0" err="1">
                <a:ea typeface="+mn-lt"/>
                <a:cs typeface="+mn-lt"/>
              </a:rPr>
              <a:t>Будисава</a:t>
            </a:r>
            <a:r>
              <a:rPr lang="sr-Latn-RS" b="1" dirty="0">
                <a:ea typeface="+mn-lt"/>
                <a:cs typeface="+mn-lt"/>
              </a:rPr>
              <a:t> (2018-2020. </a:t>
            </a:r>
            <a:r>
              <a:rPr lang="sr-Latn-RS" b="1" dirty="0" err="1">
                <a:ea typeface="+mn-lt"/>
                <a:cs typeface="+mn-lt"/>
              </a:rPr>
              <a:t>школске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године</a:t>
            </a:r>
            <a:r>
              <a:rPr lang="sr-Latn-RS" b="1" dirty="0">
                <a:ea typeface="+mn-lt"/>
                <a:cs typeface="+mn-lt"/>
              </a:rPr>
              <a:t> )</a:t>
            </a:r>
            <a:endParaRPr lang="sr-Latn-RS" dirty="0">
              <a:cs typeface="Calibri" panose="020F0502020204030204"/>
            </a:endParaRPr>
          </a:p>
          <a:p>
            <a:endParaRPr lang="sr-Latn-RS"/>
          </a:p>
          <a:p>
            <a:r>
              <a:rPr lang="sr-Latn-RS" b="1" dirty="0">
                <a:ea typeface="+mn-lt"/>
                <a:cs typeface="+mn-lt"/>
              </a:rPr>
              <a:t>- </a:t>
            </a:r>
            <a:r>
              <a:rPr lang="sr-Latn-RS" b="1" dirty="0" err="1">
                <a:ea typeface="+mn-lt"/>
                <a:cs typeface="+mn-lt"/>
              </a:rPr>
              <a:t>Иако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смо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мала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школа</a:t>
            </a:r>
            <a:r>
              <a:rPr lang="sr-Latn-RS" b="1" dirty="0">
                <a:ea typeface="+mn-lt"/>
                <a:cs typeface="+mn-lt"/>
              </a:rPr>
              <a:t> ,</a:t>
            </a:r>
            <a:r>
              <a:rPr lang="sr-Latn-RS" b="1" dirty="0" err="1">
                <a:ea typeface="+mn-lt"/>
                <a:cs typeface="+mn-lt"/>
              </a:rPr>
              <a:t>стојимо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раме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уз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раме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са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градским,већим</a:t>
            </a:r>
            <a:r>
              <a:rPr lang="sr-Latn-RS" b="1" dirty="0">
                <a:ea typeface="+mn-lt"/>
                <a:cs typeface="+mn-lt"/>
              </a:rPr>
              <a:t> и </a:t>
            </a:r>
            <a:r>
              <a:rPr lang="sr-Latn-RS" b="1" dirty="0" err="1">
                <a:ea typeface="+mn-lt"/>
                <a:cs typeface="+mn-lt"/>
              </a:rPr>
              <a:t>опремљенијим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школама</a:t>
            </a:r>
            <a:r>
              <a:rPr lang="sr-Latn-RS" b="1" dirty="0">
                <a:ea typeface="+mn-lt"/>
                <a:cs typeface="+mn-lt"/>
              </a:rPr>
              <a:t> , </a:t>
            </a:r>
            <a:r>
              <a:rPr lang="sr-Latn-RS" b="1" dirty="0" err="1">
                <a:ea typeface="+mn-lt"/>
                <a:cs typeface="+mn-lt"/>
              </a:rPr>
              <a:t>кад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су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такмичења</a:t>
            </a:r>
            <a:r>
              <a:rPr lang="sr-Latn-RS" b="1" dirty="0">
                <a:ea typeface="+mn-lt"/>
                <a:cs typeface="+mn-lt"/>
              </a:rPr>
              <a:t> у </a:t>
            </a:r>
            <a:r>
              <a:rPr lang="sr-Latn-RS" b="1" dirty="0" err="1">
                <a:ea typeface="+mn-lt"/>
                <a:cs typeface="+mn-lt"/>
              </a:rPr>
              <a:t>питању</a:t>
            </a:r>
            <a:r>
              <a:rPr lang="sr-Latn-RS" b="1" dirty="0">
                <a:ea typeface="+mn-lt"/>
                <a:cs typeface="+mn-lt"/>
              </a:rPr>
              <a:t>.</a:t>
            </a:r>
            <a:endParaRPr lang="sr-Latn-RS" dirty="0"/>
          </a:p>
          <a:p>
            <a:endParaRPr lang="sr-Latn-RS"/>
          </a:p>
          <a:p>
            <a:r>
              <a:rPr lang="sr-Latn-RS" b="1" dirty="0">
                <a:ea typeface="+mn-lt"/>
                <a:cs typeface="+mn-lt"/>
              </a:rPr>
              <a:t>-2018. </a:t>
            </a:r>
            <a:r>
              <a:rPr lang="sr-Latn-RS" b="1" dirty="0" err="1">
                <a:ea typeface="+mn-lt"/>
                <a:cs typeface="+mn-lt"/>
              </a:rPr>
              <a:t>година</a:t>
            </a:r>
            <a:r>
              <a:rPr lang="sr-Latn-RS" b="1" dirty="0">
                <a:ea typeface="+mn-lt"/>
                <a:cs typeface="+mn-lt"/>
              </a:rPr>
              <a:t> - </a:t>
            </a:r>
            <a:r>
              <a:rPr lang="sr-Latn-RS" b="1" dirty="0" err="1">
                <a:ea typeface="+mn-lt"/>
                <a:cs typeface="+mn-lt"/>
              </a:rPr>
              <a:t>окружно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такмичење</a:t>
            </a:r>
            <a:r>
              <a:rPr lang="sr-Latn-RS" b="1" dirty="0">
                <a:ea typeface="+mn-lt"/>
                <a:cs typeface="+mn-lt"/>
              </a:rPr>
              <a:t> ( </a:t>
            </a:r>
            <a:r>
              <a:rPr lang="sr-Latn-RS" b="1" dirty="0" err="1">
                <a:ea typeface="+mn-lt"/>
                <a:cs typeface="+mn-lt"/>
              </a:rPr>
              <a:t>историја</a:t>
            </a:r>
            <a:r>
              <a:rPr lang="sr-Latn-RS" b="1" dirty="0">
                <a:ea typeface="+mn-lt"/>
                <a:cs typeface="+mn-lt"/>
              </a:rPr>
              <a:t> , 7. </a:t>
            </a:r>
            <a:r>
              <a:rPr lang="sr-Latn-RS" b="1" dirty="0" err="1">
                <a:ea typeface="+mn-lt"/>
                <a:cs typeface="+mn-lt"/>
              </a:rPr>
              <a:t>разред</a:t>
            </a:r>
            <a:r>
              <a:rPr lang="sr-Latn-RS" b="1" dirty="0">
                <a:ea typeface="+mn-lt"/>
                <a:cs typeface="+mn-lt"/>
              </a:rPr>
              <a:t> - </a:t>
            </a:r>
            <a:r>
              <a:rPr lang="sr-Latn-RS" b="1" dirty="0" err="1">
                <a:ea typeface="+mn-lt"/>
                <a:cs typeface="+mn-lt"/>
              </a:rPr>
              <a:t>наставник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Драган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Ђукић</a:t>
            </a:r>
            <a:r>
              <a:rPr lang="sr-Latn-RS" b="1" dirty="0">
                <a:ea typeface="+mn-lt"/>
                <a:cs typeface="+mn-lt"/>
              </a:rPr>
              <a:t>),</a:t>
            </a:r>
            <a:r>
              <a:rPr lang="sr-Latn-RS" b="1" dirty="0" err="1">
                <a:ea typeface="+mn-lt"/>
                <a:cs typeface="+mn-lt"/>
              </a:rPr>
              <a:t>три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прва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места</a:t>
            </a:r>
            <a:r>
              <a:rPr lang="sr-Latn-RS" b="1" dirty="0">
                <a:ea typeface="+mn-lt"/>
                <a:cs typeface="+mn-lt"/>
              </a:rPr>
              <a:t> ( </a:t>
            </a:r>
            <a:r>
              <a:rPr lang="sr-Latn-RS" b="1" dirty="0" err="1">
                <a:ea typeface="+mn-lt"/>
                <a:cs typeface="+mn-lt"/>
              </a:rPr>
              <a:t>Тадија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Игњатић</a:t>
            </a:r>
            <a:r>
              <a:rPr lang="sr-Latn-RS" b="1" dirty="0">
                <a:ea typeface="+mn-lt"/>
                <a:cs typeface="+mn-lt"/>
              </a:rPr>
              <a:t>, </a:t>
            </a:r>
            <a:r>
              <a:rPr lang="sr-Latn-RS" b="1" dirty="0" err="1">
                <a:ea typeface="+mn-lt"/>
                <a:cs typeface="+mn-lt"/>
              </a:rPr>
              <a:t>Михаела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Грјичић</a:t>
            </a:r>
            <a:r>
              <a:rPr lang="sr-Latn-RS" b="1" dirty="0">
                <a:ea typeface="+mn-lt"/>
                <a:cs typeface="+mn-lt"/>
              </a:rPr>
              <a:t> и </a:t>
            </a:r>
            <a:r>
              <a:rPr lang="sr-Latn-RS" b="1" dirty="0" err="1">
                <a:ea typeface="+mn-lt"/>
                <a:cs typeface="+mn-lt"/>
              </a:rPr>
              <a:t>Вања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Даничић</a:t>
            </a:r>
            <a:r>
              <a:rPr lang="sr-Latn-RS" b="1" dirty="0">
                <a:ea typeface="+mn-lt"/>
                <a:cs typeface="+mn-lt"/>
              </a:rPr>
              <a:t>) , и </a:t>
            </a:r>
            <a:r>
              <a:rPr lang="sr-Latn-RS" b="1" i="1" dirty="0" err="1">
                <a:ea typeface="+mn-lt"/>
                <a:cs typeface="+mn-lt"/>
              </a:rPr>
              <a:t>пласман</a:t>
            </a:r>
            <a:r>
              <a:rPr lang="sr-Latn-RS" b="1" i="1" dirty="0">
                <a:ea typeface="+mn-lt"/>
                <a:cs typeface="+mn-lt"/>
              </a:rPr>
              <a:t> </a:t>
            </a:r>
            <a:r>
              <a:rPr lang="sr-Latn-RS" b="1" i="1" dirty="0" err="1">
                <a:ea typeface="+mn-lt"/>
                <a:cs typeface="+mn-lt"/>
              </a:rPr>
              <a:t>на</a:t>
            </a:r>
            <a:r>
              <a:rPr lang="sr-Latn-RS" b="1" i="1" dirty="0">
                <a:ea typeface="+mn-lt"/>
                <a:cs typeface="+mn-lt"/>
              </a:rPr>
              <a:t> </a:t>
            </a:r>
            <a:r>
              <a:rPr lang="sr-Latn-RS" b="1" i="1" dirty="0" err="1">
                <a:ea typeface="+mn-lt"/>
                <a:cs typeface="+mn-lt"/>
              </a:rPr>
              <a:t>републичко</a:t>
            </a:r>
            <a:r>
              <a:rPr lang="sr-Latn-RS" b="1" dirty="0">
                <a:ea typeface="+mn-lt"/>
                <a:cs typeface="+mn-lt"/>
              </a:rPr>
              <a:t> </a:t>
            </a:r>
            <a:r>
              <a:rPr lang="sr-Latn-RS" b="1" i="1" dirty="0" err="1">
                <a:ea typeface="+mn-lt"/>
                <a:cs typeface="+mn-lt"/>
              </a:rPr>
              <a:t>такмичење</a:t>
            </a:r>
            <a:r>
              <a:rPr lang="sr-Latn-RS" b="1" dirty="0">
                <a:ea typeface="+mn-lt"/>
                <a:cs typeface="+mn-lt"/>
              </a:rPr>
              <a:t>.</a:t>
            </a:r>
            <a:endParaRPr lang="sr-Latn-RS" dirty="0"/>
          </a:p>
          <a:p>
            <a:r>
              <a:rPr lang="sr-Latn-RS" b="1" dirty="0">
                <a:ea typeface="+mn-lt"/>
                <a:cs typeface="+mn-lt"/>
              </a:rPr>
              <a:t>            -</a:t>
            </a:r>
            <a:r>
              <a:rPr lang="sr-Latn-RS" b="1" dirty="0" err="1">
                <a:ea typeface="+mn-lt"/>
                <a:cs typeface="+mn-lt"/>
              </a:rPr>
              <a:t>окружно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такмичење</a:t>
            </a:r>
            <a:r>
              <a:rPr lang="sr-Latn-RS" b="1" dirty="0">
                <a:ea typeface="+mn-lt"/>
                <a:cs typeface="+mn-lt"/>
              </a:rPr>
              <a:t> ( </a:t>
            </a:r>
            <a:r>
              <a:rPr lang="sr-Latn-RS" b="1" dirty="0" err="1">
                <a:ea typeface="+mn-lt"/>
                <a:cs typeface="+mn-lt"/>
              </a:rPr>
              <a:t>српски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језик</a:t>
            </a:r>
            <a:r>
              <a:rPr lang="sr-Latn-RS" b="1" dirty="0">
                <a:ea typeface="+mn-lt"/>
                <a:cs typeface="+mn-lt"/>
              </a:rPr>
              <a:t>, 6. </a:t>
            </a:r>
            <a:r>
              <a:rPr lang="sr-Latn-RS" b="1" dirty="0" err="1">
                <a:ea typeface="+mn-lt"/>
                <a:cs typeface="+mn-lt"/>
              </a:rPr>
              <a:t>тазред</a:t>
            </a:r>
            <a:r>
              <a:rPr lang="sr-Latn-RS" b="1" dirty="0">
                <a:ea typeface="+mn-lt"/>
                <a:cs typeface="+mn-lt"/>
              </a:rPr>
              <a:t> - </a:t>
            </a:r>
            <a:r>
              <a:rPr lang="sr-Latn-RS" b="1" dirty="0" err="1">
                <a:ea typeface="+mn-lt"/>
                <a:cs typeface="+mn-lt"/>
              </a:rPr>
              <a:t>наставник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Вељко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Мрђан</a:t>
            </a:r>
            <a:r>
              <a:rPr lang="sr-Latn-RS" b="1" dirty="0">
                <a:ea typeface="+mn-lt"/>
                <a:cs typeface="+mn-lt"/>
              </a:rPr>
              <a:t>), </a:t>
            </a:r>
            <a:r>
              <a:rPr lang="sr-Latn-RS" b="1" dirty="0" err="1">
                <a:ea typeface="+mn-lt"/>
                <a:cs typeface="+mn-lt"/>
              </a:rPr>
              <a:t>треће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место</a:t>
            </a:r>
            <a:r>
              <a:rPr lang="sr-Latn-RS" b="1" dirty="0">
                <a:ea typeface="+mn-lt"/>
                <a:cs typeface="+mn-lt"/>
              </a:rPr>
              <a:t> - </a:t>
            </a:r>
            <a:r>
              <a:rPr lang="sr-Latn-RS" b="1" dirty="0" err="1">
                <a:ea typeface="+mn-lt"/>
                <a:cs typeface="+mn-lt"/>
              </a:rPr>
              <a:t>Нина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Столевски,и</a:t>
            </a:r>
            <a:r>
              <a:rPr lang="sr-Latn-RS" b="1" dirty="0">
                <a:ea typeface="+mn-lt"/>
                <a:cs typeface="+mn-lt"/>
              </a:rPr>
              <a:t> 3.место - </a:t>
            </a:r>
            <a:r>
              <a:rPr lang="sr-Latn-RS" b="1" dirty="0" err="1">
                <a:ea typeface="+mn-lt"/>
                <a:cs typeface="+mn-lt"/>
              </a:rPr>
              <a:t>биологија</a:t>
            </a:r>
            <a:r>
              <a:rPr lang="sr-Latn-RS" b="1" dirty="0">
                <a:ea typeface="+mn-lt"/>
                <a:cs typeface="+mn-lt"/>
              </a:rPr>
              <a:t> , </a:t>
            </a:r>
            <a:r>
              <a:rPr lang="sr-Latn-RS" b="1" dirty="0" err="1">
                <a:ea typeface="+mn-lt"/>
                <a:cs typeface="+mn-lt"/>
              </a:rPr>
              <a:t>наставница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Милена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Керец</a:t>
            </a:r>
            <a:endParaRPr lang="sr-Latn-RS" dirty="0" err="1"/>
          </a:p>
          <a:p>
            <a:r>
              <a:rPr lang="sr-Latn-RS" b="1" dirty="0">
                <a:ea typeface="+mn-lt"/>
                <a:cs typeface="+mn-lt"/>
              </a:rPr>
              <a:t>            - </a:t>
            </a:r>
            <a:r>
              <a:rPr lang="sr-Latn-RS" b="1" dirty="0" err="1">
                <a:ea typeface="+mn-lt"/>
                <a:cs typeface="+mn-lt"/>
              </a:rPr>
              <a:t>окружно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такмичење</a:t>
            </a:r>
            <a:r>
              <a:rPr lang="sr-Latn-RS" b="1" dirty="0">
                <a:ea typeface="+mn-lt"/>
                <a:cs typeface="+mn-lt"/>
              </a:rPr>
              <a:t> -( </a:t>
            </a:r>
            <a:r>
              <a:rPr lang="sr-Latn-RS" b="1" dirty="0" err="1">
                <a:ea typeface="+mn-lt"/>
                <a:cs typeface="+mn-lt"/>
              </a:rPr>
              <a:t>мађарски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језик</a:t>
            </a:r>
            <a:r>
              <a:rPr lang="sr-Latn-RS" b="1" dirty="0">
                <a:ea typeface="+mn-lt"/>
                <a:cs typeface="+mn-lt"/>
              </a:rPr>
              <a:t>, </a:t>
            </a:r>
            <a:r>
              <a:rPr lang="sr-Latn-RS" b="1" dirty="0" err="1">
                <a:ea typeface="+mn-lt"/>
                <a:cs typeface="+mn-lt"/>
              </a:rPr>
              <a:t>наставница</a:t>
            </a:r>
            <a:r>
              <a:rPr lang="sr-Latn-RS" b="1" dirty="0">
                <a:ea typeface="+mn-lt"/>
                <a:cs typeface="+mn-lt"/>
              </a:rPr>
              <a:t>  </a:t>
            </a:r>
            <a:r>
              <a:rPr lang="sr-Latn-RS" b="1" dirty="0" err="1">
                <a:ea typeface="+mn-lt"/>
                <a:cs typeface="+mn-lt"/>
              </a:rPr>
              <a:t>Жужана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Репаши</a:t>
            </a:r>
            <a:r>
              <a:rPr lang="sr-Latn-RS" b="1" dirty="0">
                <a:ea typeface="+mn-lt"/>
                <a:cs typeface="+mn-lt"/>
              </a:rPr>
              <a:t>),1.место -</a:t>
            </a:r>
            <a:r>
              <a:rPr lang="sr-Latn-RS" b="1" dirty="0" err="1">
                <a:ea typeface="+mn-lt"/>
                <a:cs typeface="+mn-lt"/>
              </a:rPr>
              <a:t>Шара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Барна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Давид</a:t>
            </a:r>
            <a:r>
              <a:rPr lang="sr-Latn-RS" b="1" dirty="0">
                <a:ea typeface="+mn-lt"/>
                <a:cs typeface="+mn-lt"/>
              </a:rPr>
              <a:t> и </a:t>
            </a:r>
            <a:r>
              <a:rPr lang="sr-Latn-RS" b="1" dirty="0" err="1">
                <a:ea typeface="+mn-lt"/>
                <a:cs typeface="+mn-lt"/>
              </a:rPr>
              <a:t>ТамашГабриела</a:t>
            </a:r>
            <a:r>
              <a:rPr lang="sr-Latn-RS" b="1" dirty="0">
                <a:ea typeface="+mn-lt"/>
                <a:cs typeface="+mn-lt"/>
              </a:rPr>
              <a:t> - 2.место; а </a:t>
            </a:r>
            <a:r>
              <a:rPr lang="sr-Latn-RS" b="1" dirty="0" err="1">
                <a:ea typeface="+mn-lt"/>
                <a:cs typeface="+mn-lt"/>
              </a:rPr>
              <a:t>Габриела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ја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i="1" dirty="0" err="1">
                <a:ea typeface="+mn-lt"/>
                <a:cs typeface="+mn-lt"/>
              </a:rPr>
              <a:t>републичком</a:t>
            </a:r>
            <a:r>
              <a:rPr lang="sr-Latn-RS" b="1" dirty="0" err="1">
                <a:ea typeface="+mn-lt"/>
                <a:cs typeface="+mn-lt"/>
              </a:rPr>
              <a:t>у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i="1" dirty="0" err="1">
                <a:ea typeface="+mn-lt"/>
                <a:cs typeface="+mn-lt"/>
              </a:rPr>
              <a:t>такмичењу</a:t>
            </a:r>
            <a:r>
              <a:rPr lang="sr-Latn-RS" b="1" i="1" dirty="0">
                <a:ea typeface="+mn-lt"/>
                <a:cs typeface="+mn-lt"/>
              </a:rPr>
              <a:t> </a:t>
            </a:r>
            <a:r>
              <a:rPr lang="sr-Latn-RS" b="1" i="1" dirty="0" err="1">
                <a:ea typeface="+mn-lt"/>
                <a:cs typeface="+mn-lt"/>
              </a:rPr>
              <a:t>освојла</a:t>
            </a:r>
            <a:r>
              <a:rPr lang="sr-Latn-RS" b="1" i="1" dirty="0">
                <a:ea typeface="+mn-lt"/>
                <a:cs typeface="+mn-lt"/>
              </a:rPr>
              <a:t> 2</a:t>
            </a:r>
            <a:r>
              <a:rPr lang="sr-Latn-RS" b="1" dirty="0">
                <a:ea typeface="+mn-lt"/>
                <a:cs typeface="+mn-lt"/>
              </a:rPr>
              <a:t>. </a:t>
            </a:r>
            <a:r>
              <a:rPr lang="sr-Latn-RS" b="1" i="1" dirty="0" err="1">
                <a:ea typeface="+mn-lt"/>
                <a:cs typeface="+mn-lt"/>
              </a:rPr>
              <a:t>место</a:t>
            </a:r>
            <a:endParaRPr lang="sr-Latn-RS" dirty="0" err="1"/>
          </a:p>
          <a:p>
            <a:r>
              <a:rPr lang="sr-Latn-RS" b="1" dirty="0">
                <a:ea typeface="+mn-lt"/>
                <a:cs typeface="+mn-lt"/>
              </a:rPr>
              <a:t>           - </a:t>
            </a:r>
            <a:r>
              <a:rPr lang="sr-Latn-RS" b="1" dirty="0" err="1">
                <a:ea typeface="+mn-lt"/>
                <a:cs typeface="+mn-lt"/>
              </a:rPr>
              <a:t>окружно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такмичење</a:t>
            </a:r>
            <a:r>
              <a:rPr lang="sr-Latn-RS" b="1" dirty="0">
                <a:ea typeface="+mn-lt"/>
                <a:cs typeface="+mn-lt"/>
              </a:rPr>
              <a:t> ( </a:t>
            </a:r>
            <a:r>
              <a:rPr lang="sr-Latn-RS" b="1" dirty="0" err="1">
                <a:ea typeface="+mn-lt"/>
                <a:cs typeface="+mn-lt"/>
              </a:rPr>
              <a:t>географија</a:t>
            </a:r>
            <a:r>
              <a:rPr lang="sr-Latn-RS" b="1" dirty="0">
                <a:ea typeface="+mn-lt"/>
                <a:cs typeface="+mn-lt"/>
              </a:rPr>
              <a:t>, 7. </a:t>
            </a:r>
            <a:r>
              <a:rPr lang="sr-Latn-RS" b="1" dirty="0" err="1">
                <a:ea typeface="+mn-lt"/>
                <a:cs typeface="+mn-lt"/>
              </a:rPr>
              <a:t>разред</a:t>
            </a:r>
            <a:r>
              <a:rPr lang="sr-Latn-RS" b="1" dirty="0">
                <a:ea typeface="+mn-lt"/>
                <a:cs typeface="+mn-lt"/>
              </a:rPr>
              <a:t> - 3. </a:t>
            </a:r>
            <a:r>
              <a:rPr lang="sr-Latn-RS" b="1" dirty="0" err="1">
                <a:ea typeface="+mn-lt"/>
                <a:cs typeface="+mn-lt"/>
              </a:rPr>
              <a:t>место</a:t>
            </a:r>
            <a:r>
              <a:rPr lang="sr-Latn-RS" b="1" dirty="0">
                <a:ea typeface="+mn-lt"/>
                <a:cs typeface="+mn-lt"/>
              </a:rPr>
              <a:t>, </a:t>
            </a:r>
            <a:r>
              <a:rPr lang="sr-Latn-RS" b="1" dirty="0" err="1">
                <a:ea typeface="+mn-lt"/>
                <a:cs typeface="+mn-lt"/>
              </a:rPr>
              <a:t>наставник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Мирослав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Плавшић</a:t>
            </a:r>
            <a:r>
              <a:rPr lang="sr-Latn-RS" b="1" dirty="0">
                <a:ea typeface="+mn-lt"/>
                <a:cs typeface="+mn-lt"/>
              </a:rPr>
              <a:t>), </a:t>
            </a:r>
            <a:r>
              <a:rPr lang="sr-Latn-RS" b="1" dirty="0" err="1">
                <a:ea typeface="+mn-lt"/>
                <a:cs typeface="+mn-lt"/>
              </a:rPr>
              <a:t>ученице</a:t>
            </a:r>
            <a:r>
              <a:rPr lang="sr-Latn-RS" b="1" dirty="0">
                <a:ea typeface="+mn-lt"/>
                <a:cs typeface="+mn-lt"/>
              </a:rPr>
              <a:t> -</a:t>
            </a:r>
            <a:r>
              <a:rPr lang="sr-Latn-RS" b="1" dirty="0" err="1">
                <a:ea typeface="+mn-lt"/>
                <a:cs typeface="+mn-lt"/>
              </a:rPr>
              <a:t>Михаела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Грујичић</a:t>
            </a:r>
            <a:r>
              <a:rPr lang="sr-Latn-RS" b="1" dirty="0">
                <a:ea typeface="+mn-lt"/>
                <a:cs typeface="+mn-lt"/>
              </a:rPr>
              <a:t> и </a:t>
            </a:r>
            <a:r>
              <a:rPr lang="sr-Latn-RS" b="1" dirty="0" err="1">
                <a:ea typeface="+mn-lt"/>
                <a:cs typeface="+mn-lt"/>
              </a:rPr>
              <a:t>Невена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Петровић</a:t>
            </a:r>
            <a:r>
              <a:rPr lang="sr-Latn-RS" b="1" dirty="0">
                <a:ea typeface="+mn-lt"/>
                <a:cs typeface="+mn-lt"/>
              </a:rPr>
              <a:t>.</a:t>
            </a:r>
            <a:endParaRPr lang="sr-Latn-RS" dirty="0"/>
          </a:p>
          <a:p>
            <a:r>
              <a:rPr lang="sr-Latn-RS" b="1" dirty="0">
                <a:ea typeface="+mn-lt"/>
                <a:cs typeface="+mn-lt"/>
              </a:rPr>
              <a:t>            - </a:t>
            </a:r>
            <a:r>
              <a:rPr lang="sr-Latn-RS" b="1" dirty="0" err="1">
                <a:ea typeface="+mn-lt"/>
                <a:cs typeface="+mn-lt"/>
              </a:rPr>
              <a:t>Такмичење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на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нивоу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Војводине</a:t>
            </a:r>
            <a:r>
              <a:rPr lang="sr-Latn-RS" b="1" dirty="0">
                <a:ea typeface="+mn-lt"/>
                <a:cs typeface="+mn-lt"/>
              </a:rPr>
              <a:t> ( </a:t>
            </a:r>
            <a:r>
              <a:rPr lang="sr-Latn-RS" b="1" dirty="0" err="1">
                <a:ea typeface="+mn-lt"/>
                <a:cs typeface="+mn-lt"/>
              </a:rPr>
              <a:t>карате</a:t>
            </a:r>
            <a:r>
              <a:rPr lang="sr-Latn-RS" b="1" dirty="0">
                <a:ea typeface="+mn-lt"/>
                <a:cs typeface="+mn-lt"/>
              </a:rPr>
              <a:t> - 3. </a:t>
            </a:r>
            <a:r>
              <a:rPr lang="sr-Latn-RS" b="1" dirty="0" err="1">
                <a:ea typeface="+mn-lt"/>
                <a:cs typeface="+mn-lt"/>
              </a:rPr>
              <a:t>разред</a:t>
            </a:r>
            <a:r>
              <a:rPr lang="sr-Latn-RS" b="1" dirty="0">
                <a:ea typeface="+mn-lt"/>
                <a:cs typeface="+mn-lt"/>
              </a:rPr>
              <a:t> -1. </a:t>
            </a:r>
            <a:r>
              <a:rPr lang="sr-Latn-RS" b="1" dirty="0" err="1">
                <a:ea typeface="+mn-lt"/>
                <a:cs typeface="+mn-lt"/>
              </a:rPr>
              <a:t>место</a:t>
            </a:r>
            <a:r>
              <a:rPr lang="sr-Latn-RS" b="1" dirty="0">
                <a:ea typeface="+mn-lt"/>
                <a:cs typeface="+mn-lt"/>
              </a:rPr>
              <a:t> - </a:t>
            </a:r>
            <a:r>
              <a:rPr lang="sr-Latn-RS" b="1" dirty="0" err="1">
                <a:ea typeface="+mn-lt"/>
                <a:cs typeface="+mn-lt"/>
              </a:rPr>
              <a:t>Никола</a:t>
            </a:r>
            <a:r>
              <a:rPr lang="sr-Latn-RS" b="1" dirty="0">
                <a:ea typeface="+mn-lt"/>
                <a:cs typeface="+mn-lt"/>
              </a:rPr>
              <a:t> </a:t>
            </a:r>
            <a:r>
              <a:rPr lang="sr-Latn-RS" b="1" dirty="0" err="1">
                <a:ea typeface="+mn-lt"/>
                <a:cs typeface="+mn-lt"/>
              </a:rPr>
              <a:t>Орлић</a:t>
            </a:r>
            <a:r>
              <a:rPr lang="sr-Latn-RS" b="1" dirty="0">
                <a:ea typeface="+mn-lt"/>
                <a:cs typeface="+mn-lt"/>
              </a:rPr>
              <a:t> )</a:t>
            </a:r>
            <a:endParaRPr lang="sr-Latn-RS" dirty="0"/>
          </a:p>
          <a:p>
            <a:r>
              <a:rPr lang="sr-Latn-RS" b="1" dirty="0">
                <a:ea typeface="+mn-lt"/>
                <a:cs typeface="+mn-lt"/>
              </a:rPr>
              <a:t>             </a:t>
            </a:r>
            <a:endParaRPr lang="sr-Latn-RS" b="1" dirty="0"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248728" y="244116"/>
            <a:ext cx="11608279" cy="637854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sr-Latn-RS" b="1" dirty="0">
                <a:cs typeface="Calibri" panose="020F0502020204030204"/>
              </a:rPr>
              <a:t>- </a:t>
            </a:r>
            <a:r>
              <a:rPr lang="sr-Latn-RS" b="1" i="1" dirty="0" err="1">
                <a:cs typeface="Calibri" panose="020F0502020204030204"/>
              </a:rPr>
              <a:t>Републички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фестивал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драмског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стварлаштва</a:t>
            </a:r>
            <a:r>
              <a:rPr lang="sr-Latn-RS" b="1" dirty="0">
                <a:cs typeface="Calibri" panose="020F0502020204030204"/>
              </a:rPr>
              <a:t> “ </a:t>
            </a:r>
            <a:r>
              <a:rPr lang="sr-Latn-RS" b="1" dirty="0" err="1">
                <a:cs typeface="Calibri" panose="020F0502020204030204"/>
              </a:rPr>
              <a:t>Велика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школска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позорница</a:t>
            </a:r>
            <a:r>
              <a:rPr lang="sr-Latn-RS" b="1" dirty="0">
                <a:cs typeface="Calibri" panose="020F0502020204030204"/>
              </a:rPr>
              <a:t> “- </a:t>
            </a:r>
            <a:r>
              <a:rPr lang="sr-Latn-RS" b="1" dirty="0" err="1">
                <a:cs typeface="Calibri" panose="020F0502020204030204"/>
              </a:rPr>
              <a:t>представа</a:t>
            </a:r>
            <a:r>
              <a:rPr lang="sr-Latn-RS" b="1" dirty="0">
                <a:cs typeface="Calibri" panose="020F0502020204030204"/>
              </a:rPr>
              <a:t> “ 1оо </a:t>
            </a:r>
            <a:r>
              <a:rPr lang="sr-Latn-RS" b="1" dirty="0" err="1">
                <a:cs typeface="Calibri" panose="020F0502020204030204"/>
              </a:rPr>
              <a:t>великих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година</a:t>
            </a:r>
            <a:r>
              <a:rPr lang="sr-Latn-RS" b="1" dirty="0">
                <a:cs typeface="Calibri" panose="020F0502020204030204"/>
              </a:rPr>
              <a:t> “ </a:t>
            </a:r>
            <a:r>
              <a:rPr lang="sr-Latn-RS" b="1" dirty="0" err="1">
                <a:cs typeface="Calibri" panose="020F0502020204030204"/>
              </a:rPr>
              <a:t>руководилац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драмске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секције</a:t>
            </a:r>
            <a:r>
              <a:rPr lang="sr-Latn-RS" b="1" dirty="0">
                <a:cs typeface="Calibri" panose="020F0502020204030204"/>
              </a:rPr>
              <a:t> - </a:t>
            </a:r>
            <a:r>
              <a:rPr lang="sr-Latn-RS" b="1" dirty="0" err="1">
                <a:cs typeface="Calibri" panose="020F0502020204030204"/>
              </a:rPr>
              <a:t>Вујка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Квргић</a:t>
            </a:r>
            <a:r>
              <a:rPr lang="sr-Latn-RS" b="1" dirty="0">
                <a:cs typeface="Calibri" panose="020F0502020204030204"/>
              </a:rPr>
              <a:t>) - 1. </a:t>
            </a:r>
            <a:r>
              <a:rPr lang="sr-Latn-RS" b="1" dirty="0" err="1">
                <a:cs typeface="Calibri" panose="020F0502020204030204"/>
              </a:rPr>
              <a:t>награда</a:t>
            </a:r>
            <a:r>
              <a:rPr lang="sr-Latn-RS" b="1" dirty="0">
                <a:cs typeface="Calibri" panose="020F0502020204030204"/>
              </a:rPr>
              <a:t> -</a:t>
            </a:r>
            <a:r>
              <a:rPr lang="sr-Latn-RS" b="1" dirty="0" err="1">
                <a:cs typeface="Calibri" panose="020F0502020204030204"/>
              </a:rPr>
              <a:t>за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колективну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глумачку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игру</a:t>
            </a:r>
            <a:r>
              <a:rPr lang="sr-Latn-RS" b="1" dirty="0">
                <a:cs typeface="Calibri" panose="020F0502020204030204"/>
              </a:rPr>
              <a:t> и 1. </a:t>
            </a:r>
            <a:r>
              <a:rPr lang="sr-Latn-RS" b="1" dirty="0" err="1">
                <a:cs typeface="Calibri" panose="020F0502020204030204"/>
              </a:rPr>
              <a:t>награда</a:t>
            </a:r>
            <a:r>
              <a:rPr lang="sr-Latn-RS" b="1" dirty="0">
                <a:cs typeface="Calibri" panose="020F0502020204030204"/>
              </a:rPr>
              <a:t> - </a:t>
            </a:r>
            <a:r>
              <a:rPr lang="sr-Latn-RS" b="1" dirty="0" err="1">
                <a:cs typeface="Calibri" panose="020F0502020204030204"/>
              </a:rPr>
              <a:t>Вања</a:t>
            </a:r>
            <a:r>
              <a:rPr lang="sr-Latn-RS" b="1" dirty="0">
                <a:cs typeface="Calibri" panose="020F0502020204030204"/>
              </a:rPr>
              <a:t>  </a:t>
            </a:r>
            <a:r>
              <a:rPr lang="sr-Latn-RS" b="1" dirty="0" err="1">
                <a:cs typeface="Calibri" panose="020F0502020204030204"/>
              </a:rPr>
              <a:t>Даничић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за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улогу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мајке</a:t>
            </a:r>
            <a:r>
              <a:rPr lang="sr-Latn-RS" b="1" dirty="0">
                <a:cs typeface="Calibri" panose="020F0502020204030204"/>
              </a:rPr>
              <a:t> и </a:t>
            </a:r>
            <a:r>
              <a:rPr lang="sr-Latn-RS" b="1" dirty="0" err="1">
                <a:cs typeface="Calibri" panose="020F0502020204030204"/>
              </a:rPr>
              <a:t>наратора</a:t>
            </a:r>
            <a:r>
              <a:rPr lang="sr-Latn-RS" b="1" dirty="0">
                <a:cs typeface="Calibri" panose="020F0502020204030204"/>
              </a:rPr>
              <a:t>.</a:t>
            </a:r>
            <a:endParaRPr lang="sr-Latn-RS" dirty="0">
              <a:ea typeface="+mn-lt"/>
              <a:cs typeface="+mn-lt"/>
            </a:endParaRPr>
          </a:p>
          <a:p>
            <a:r>
              <a:rPr lang="sr-Latn-RS" b="1" dirty="0">
                <a:cs typeface="Calibri" panose="020F0502020204030204"/>
              </a:rPr>
              <a:t>               -у </a:t>
            </a:r>
            <a:r>
              <a:rPr lang="sr-Latn-RS" b="1" dirty="0" err="1">
                <a:cs typeface="Calibri" panose="020F0502020204030204"/>
              </a:rPr>
              <a:t>сарадњи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са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Филмски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клубом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Нови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Сад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чланови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Ученичког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парламент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са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наставницама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Каталин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Борбаш</a:t>
            </a:r>
            <a:r>
              <a:rPr lang="sr-Latn-RS" b="1" dirty="0">
                <a:cs typeface="Calibri" panose="020F0502020204030204"/>
              </a:rPr>
              <a:t> и </a:t>
            </a:r>
            <a:r>
              <a:rPr lang="sr-Latn-RS" b="1" dirty="0" err="1">
                <a:cs typeface="Calibri" panose="020F0502020204030204"/>
              </a:rPr>
              <a:t>Вујком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Квргић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снимили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филм</a:t>
            </a:r>
            <a:r>
              <a:rPr lang="sr-Latn-RS" b="1" dirty="0">
                <a:cs typeface="Calibri" panose="020F0502020204030204"/>
              </a:rPr>
              <a:t> “ </a:t>
            </a:r>
            <a:r>
              <a:rPr lang="sr-Latn-RS" b="1" dirty="0" err="1">
                <a:cs typeface="Calibri" panose="020F0502020204030204"/>
              </a:rPr>
              <a:t>Оловка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љубави</a:t>
            </a:r>
            <a:r>
              <a:rPr lang="sr-Latn-RS" b="1" dirty="0">
                <a:cs typeface="Calibri" panose="020F0502020204030204"/>
              </a:rPr>
              <a:t> “</a:t>
            </a:r>
            <a:endParaRPr lang="sr-Latn-RS" dirty="0">
              <a:ea typeface="+mn-lt"/>
              <a:cs typeface="+mn-lt"/>
            </a:endParaRPr>
          </a:p>
          <a:p>
            <a:r>
              <a:rPr lang="sr-Latn-RS" b="1" dirty="0">
                <a:cs typeface="Calibri" panose="020F0502020204030204"/>
              </a:rPr>
              <a:t>-2019.одина -</a:t>
            </a:r>
            <a:r>
              <a:rPr lang="sr-Latn-RS" b="1" dirty="0" err="1">
                <a:cs typeface="Calibri" panose="020F0502020204030204"/>
              </a:rPr>
              <a:t>окружно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такмичење</a:t>
            </a:r>
            <a:r>
              <a:rPr lang="sr-Latn-RS" b="1" dirty="0">
                <a:cs typeface="Calibri" panose="020F0502020204030204"/>
              </a:rPr>
              <a:t> ( </a:t>
            </a:r>
            <a:r>
              <a:rPr lang="sr-Latn-RS" b="1" dirty="0" err="1">
                <a:cs typeface="Calibri" panose="020F0502020204030204"/>
              </a:rPr>
              <a:t>хемија</a:t>
            </a:r>
            <a:r>
              <a:rPr lang="sr-Latn-RS" b="1" dirty="0">
                <a:cs typeface="Calibri" panose="020F0502020204030204"/>
              </a:rPr>
              <a:t> , 7. </a:t>
            </a:r>
            <a:r>
              <a:rPr lang="sr-Latn-RS" b="1" dirty="0" err="1">
                <a:cs typeface="Calibri" panose="020F0502020204030204"/>
              </a:rPr>
              <a:t>разред</a:t>
            </a:r>
            <a:r>
              <a:rPr lang="sr-Latn-RS" b="1" dirty="0">
                <a:cs typeface="Calibri" panose="020F0502020204030204"/>
              </a:rPr>
              <a:t>, 3.место, </a:t>
            </a:r>
            <a:r>
              <a:rPr lang="sr-Latn-RS" b="1" dirty="0" err="1">
                <a:cs typeface="Calibri" panose="020F0502020204030204"/>
              </a:rPr>
              <a:t>наставница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Ружица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Влајковић</a:t>
            </a:r>
            <a:r>
              <a:rPr lang="sr-Latn-RS" b="1" dirty="0">
                <a:cs typeface="Calibri" panose="020F0502020204030204"/>
              </a:rPr>
              <a:t> ), </a:t>
            </a:r>
            <a:r>
              <a:rPr lang="sr-Latn-RS" b="1" dirty="0" err="1">
                <a:cs typeface="Calibri" panose="020F0502020204030204"/>
              </a:rPr>
              <a:t>ученик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Немања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Прерадовић</a:t>
            </a:r>
            <a:r>
              <a:rPr lang="sr-Latn-RS" b="1" dirty="0">
                <a:cs typeface="Calibri" panose="020F0502020204030204"/>
              </a:rPr>
              <a:t>.</a:t>
            </a:r>
            <a:endParaRPr lang="sr-Latn-RS" dirty="0">
              <a:ea typeface="+mn-lt"/>
              <a:cs typeface="+mn-lt"/>
            </a:endParaRPr>
          </a:p>
          <a:p>
            <a:r>
              <a:rPr lang="sr-Latn-RS" b="1" dirty="0">
                <a:cs typeface="Calibri" panose="020F0502020204030204"/>
              </a:rPr>
              <a:t>           - </a:t>
            </a:r>
            <a:r>
              <a:rPr lang="sr-Latn-RS" b="1" dirty="0" err="1">
                <a:cs typeface="Calibri" panose="020F0502020204030204"/>
              </a:rPr>
              <a:t>Окружно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такмичење</a:t>
            </a:r>
            <a:r>
              <a:rPr lang="sr-Latn-RS" b="1" dirty="0">
                <a:cs typeface="Calibri" panose="020F0502020204030204"/>
              </a:rPr>
              <a:t> ( </a:t>
            </a:r>
            <a:r>
              <a:rPr lang="sr-Latn-RS" b="1" dirty="0" err="1">
                <a:cs typeface="Calibri" panose="020F0502020204030204"/>
              </a:rPr>
              <a:t>географија</a:t>
            </a:r>
            <a:r>
              <a:rPr lang="sr-Latn-RS" b="1" dirty="0">
                <a:cs typeface="Calibri" panose="020F0502020204030204"/>
              </a:rPr>
              <a:t> , 7. </a:t>
            </a:r>
            <a:r>
              <a:rPr lang="sr-Latn-RS" b="1" dirty="0" err="1">
                <a:cs typeface="Calibri" panose="020F0502020204030204"/>
              </a:rPr>
              <a:t>разред</a:t>
            </a:r>
            <a:r>
              <a:rPr lang="sr-Latn-RS" b="1" dirty="0">
                <a:cs typeface="Calibri" panose="020F0502020204030204"/>
              </a:rPr>
              <a:t>, 2. </a:t>
            </a:r>
            <a:r>
              <a:rPr lang="sr-Latn-RS" b="1" dirty="0" err="1">
                <a:cs typeface="Calibri" panose="020F0502020204030204"/>
              </a:rPr>
              <a:t>место</a:t>
            </a:r>
            <a:r>
              <a:rPr lang="sr-Latn-RS" b="1" dirty="0">
                <a:cs typeface="Calibri" panose="020F0502020204030204"/>
              </a:rPr>
              <a:t>, </a:t>
            </a:r>
            <a:r>
              <a:rPr lang="sr-Latn-RS" b="1" dirty="0" err="1">
                <a:cs typeface="Calibri" panose="020F0502020204030204"/>
              </a:rPr>
              <a:t>наставник</a:t>
            </a:r>
            <a:r>
              <a:rPr lang="sr-Latn-RS" b="1" dirty="0">
                <a:cs typeface="Calibri" panose="020F0502020204030204"/>
              </a:rPr>
              <a:t> - </a:t>
            </a:r>
            <a:r>
              <a:rPr lang="sr-Latn-RS" b="1" dirty="0" err="1">
                <a:cs typeface="Calibri" panose="020F0502020204030204"/>
              </a:rPr>
              <a:t>Мирослав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Плавшић</a:t>
            </a:r>
            <a:r>
              <a:rPr lang="sr-Latn-RS" b="1" dirty="0">
                <a:cs typeface="Calibri" panose="020F0502020204030204"/>
              </a:rPr>
              <a:t> ),</a:t>
            </a:r>
            <a:r>
              <a:rPr lang="sr-Latn-RS" b="1" dirty="0" err="1">
                <a:cs typeface="Calibri" panose="020F0502020204030204"/>
              </a:rPr>
              <a:t>Милан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Дромљак</a:t>
            </a:r>
            <a:r>
              <a:rPr lang="sr-Latn-RS" b="1" dirty="0">
                <a:cs typeface="Calibri" panose="020F0502020204030204"/>
              </a:rPr>
              <a:t> и </a:t>
            </a:r>
            <a:r>
              <a:rPr lang="sr-Latn-RS" b="1" dirty="0" err="1">
                <a:cs typeface="Calibri" panose="020F0502020204030204"/>
              </a:rPr>
              <a:t>Милош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Ковачевић</a:t>
            </a:r>
            <a:r>
              <a:rPr lang="sr-Latn-RS" b="1" dirty="0">
                <a:cs typeface="Calibri" panose="020F0502020204030204"/>
              </a:rPr>
              <a:t>, а </a:t>
            </a:r>
            <a:r>
              <a:rPr lang="sr-Latn-RS" b="1" dirty="0" err="1">
                <a:cs typeface="Calibri" panose="020F0502020204030204"/>
              </a:rPr>
              <a:t>Милан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Ковачевић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пласман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на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републичко</a:t>
            </a:r>
            <a:r>
              <a:rPr lang="sr-Latn-RS" b="1" dirty="0">
                <a:cs typeface="Calibri" panose="020F0502020204030204"/>
              </a:rPr>
              <a:t>.</a:t>
            </a:r>
            <a:endParaRPr lang="sr-Latn-RS" dirty="0">
              <a:ea typeface="+mn-lt"/>
              <a:cs typeface="+mn-lt"/>
            </a:endParaRPr>
          </a:p>
          <a:p>
            <a:r>
              <a:rPr lang="sr-Latn-RS" b="1" dirty="0">
                <a:cs typeface="Calibri" panose="020F0502020204030204"/>
              </a:rPr>
              <a:t>             - </a:t>
            </a:r>
            <a:r>
              <a:rPr lang="sr-Latn-RS" b="1" dirty="0" err="1">
                <a:cs typeface="Calibri" panose="020F0502020204030204"/>
              </a:rPr>
              <a:t>Окружно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такмичење</a:t>
            </a:r>
            <a:r>
              <a:rPr lang="sr-Latn-RS" b="1" dirty="0">
                <a:cs typeface="Calibri" panose="020F0502020204030204"/>
              </a:rPr>
              <a:t> ( </a:t>
            </a:r>
            <a:r>
              <a:rPr lang="sr-Latn-RS" b="1" dirty="0" err="1">
                <a:cs typeface="Calibri" panose="020F0502020204030204"/>
              </a:rPr>
              <a:t>српски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језик</a:t>
            </a:r>
            <a:r>
              <a:rPr lang="sr-Latn-RS" b="1" dirty="0">
                <a:cs typeface="Calibri" panose="020F0502020204030204"/>
              </a:rPr>
              <a:t>, 8. разред,3.место ,</a:t>
            </a:r>
            <a:r>
              <a:rPr lang="sr-Latn-RS" b="1" dirty="0" err="1">
                <a:cs typeface="Calibri" panose="020F0502020204030204"/>
              </a:rPr>
              <a:t>наставница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Вујка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Квргић</a:t>
            </a:r>
            <a:r>
              <a:rPr lang="sr-Latn-RS" b="1" dirty="0">
                <a:cs typeface="Calibri" panose="020F0502020204030204"/>
              </a:rPr>
              <a:t>) ,и</a:t>
            </a:r>
            <a:r>
              <a:rPr lang="sr-Latn-RS" b="1" i="1" dirty="0">
                <a:cs typeface="Calibri" panose="020F0502020204030204"/>
              </a:rPr>
              <a:t> </a:t>
            </a:r>
            <a:r>
              <a:rPr lang="sr-Latn-RS" b="1" i="1" dirty="0" err="1">
                <a:cs typeface="Calibri" panose="020F0502020204030204"/>
              </a:rPr>
              <a:t>пласман</a:t>
            </a:r>
            <a:r>
              <a:rPr lang="sr-Latn-RS" b="1" i="1" dirty="0">
                <a:cs typeface="Calibri" panose="020F0502020204030204"/>
              </a:rPr>
              <a:t> </a:t>
            </a:r>
            <a:r>
              <a:rPr lang="sr-Latn-RS" b="1" i="1" dirty="0" err="1">
                <a:cs typeface="Calibri" panose="020F0502020204030204"/>
              </a:rPr>
              <a:t>на</a:t>
            </a:r>
            <a:r>
              <a:rPr lang="sr-Latn-RS" b="1" i="1" dirty="0">
                <a:cs typeface="Calibri" panose="020F0502020204030204"/>
              </a:rPr>
              <a:t> </a:t>
            </a:r>
            <a:r>
              <a:rPr lang="sr-Latn-RS" b="1" i="1" dirty="0" err="1">
                <a:cs typeface="Calibri" panose="020F0502020204030204"/>
              </a:rPr>
              <a:t>републичко</a:t>
            </a:r>
            <a:r>
              <a:rPr lang="sr-Latn-RS" b="1" dirty="0">
                <a:cs typeface="Calibri" panose="020F0502020204030204"/>
              </a:rPr>
              <a:t> - </a:t>
            </a:r>
            <a:r>
              <a:rPr lang="sr-Latn-RS" b="1" dirty="0" err="1">
                <a:cs typeface="Calibri" panose="020F0502020204030204"/>
              </a:rPr>
              <a:t>Вања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Даничић</a:t>
            </a:r>
            <a:r>
              <a:rPr lang="sr-Latn-RS" b="1" dirty="0">
                <a:cs typeface="Calibri" panose="020F0502020204030204"/>
              </a:rPr>
              <a:t>.</a:t>
            </a:r>
            <a:endParaRPr lang="sr-Latn-RS" dirty="0">
              <a:ea typeface="+mn-lt"/>
              <a:cs typeface="+mn-lt"/>
            </a:endParaRPr>
          </a:p>
          <a:p>
            <a:r>
              <a:rPr lang="sr-Latn-RS" b="1" dirty="0">
                <a:cs typeface="Calibri" panose="020F0502020204030204"/>
              </a:rPr>
              <a:t>            - (</a:t>
            </a:r>
            <a:r>
              <a:rPr lang="sr-Latn-RS" b="1" dirty="0" err="1">
                <a:cs typeface="Calibri" panose="020F0502020204030204"/>
              </a:rPr>
              <a:t>окружно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такмичење</a:t>
            </a:r>
            <a:r>
              <a:rPr lang="sr-Latn-RS" b="1" dirty="0">
                <a:cs typeface="Calibri" panose="020F0502020204030204"/>
              </a:rPr>
              <a:t> - </a:t>
            </a:r>
            <a:r>
              <a:rPr lang="sr-Latn-RS" b="1" dirty="0" err="1">
                <a:cs typeface="Calibri" panose="020F0502020204030204"/>
              </a:rPr>
              <a:t>атлетски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вишебој</a:t>
            </a:r>
            <a:r>
              <a:rPr lang="sr-Latn-RS" b="1" dirty="0">
                <a:cs typeface="Calibri" panose="020F0502020204030204"/>
              </a:rPr>
              <a:t> - 3. </a:t>
            </a:r>
            <a:r>
              <a:rPr lang="sr-Latn-RS" b="1" dirty="0" err="1">
                <a:cs typeface="Calibri" panose="020F0502020204030204"/>
              </a:rPr>
              <a:t>место</a:t>
            </a:r>
            <a:r>
              <a:rPr lang="sr-Latn-RS" b="1" dirty="0">
                <a:cs typeface="Calibri" panose="020F0502020204030204"/>
              </a:rPr>
              <a:t>, </a:t>
            </a:r>
            <a:r>
              <a:rPr lang="sr-Latn-RS" b="1" dirty="0" err="1">
                <a:cs typeface="Calibri" panose="020F0502020204030204"/>
              </a:rPr>
              <a:t>учитељица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Татјана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Секулић</a:t>
            </a:r>
            <a:r>
              <a:rPr lang="sr-Latn-RS" b="1" dirty="0">
                <a:cs typeface="Calibri" panose="020F0502020204030204"/>
              </a:rPr>
              <a:t>), </a:t>
            </a:r>
            <a:r>
              <a:rPr lang="sr-Latn-RS" b="1" dirty="0" err="1">
                <a:cs typeface="Calibri" panose="020F0502020204030204"/>
              </a:rPr>
              <a:t>ученици</a:t>
            </a:r>
            <a:r>
              <a:rPr lang="sr-Latn-RS" b="1" dirty="0">
                <a:cs typeface="Calibri" panose="020F0502020204030204"/>
              </a:rPr>
              <a:t> 4.2.</a:t>
            </a:r>
            <a:endParaRPr lang="sr-Latn-RS" dirty="0">
              <a:ea typeface="+mn-lt"/>
              <a:cs typeface="+mn-lt"/>
            </a:endParaRPr>
          </a:p>
          <a:p>
            <a:r>
              <a:rPr lang="sr-Latn-RS" b="1" dirty="0">
                <a:cs typeface="Calibri" panose="020F0502020204030204"/>
              </a:rPr>
              <a:t>           - </a:t>
            </a:r>
            <a:r>
              <a:rPr lang="sr-Latn-RS" b="1" dirty="0" err="1">
                <a:cs typeface="Calibri" panose="020F0502020204030204"/>
              </a:rPr>
              <a:t>ученици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наше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школе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чести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су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посетиоци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биоскопа</a:t>
            </a:r>
            <a:r>
              <a:rPr lang="sr-Latn-RS" b="1" dirty="0">
                <a:cs typeface="Calibri" panose="020F0502020204030204"/>
              </a:rPr>
              <a:t> и </a:t>
            </a:r>
            <a:r>
              <a:rPr lang="sr-Latn-RS" b="1" dirty="0" err="1">
                <a:cs typeface="Calibri" panose="020F0502020204030204"/>
              </a:rPr>
              <a:t>позоришта</a:t>
            </a:r>
            <a:r>
              <a:rPr lang="sr-Latn-RS" b="1" dirty="0">
                <a:cs typeface="Calibri" panose="020F0502020204030204"/>
              </a:rPr>
              <a:t>, а  </a:t>
            </a:r>
            <a:r>
              <a:rPr lang="sr-Latn-RS" b="1" dirty="0" err="1">
                <a:cs typeface="Calibri" panose="020F0502020204030204"/>
              </a:rPr>
              <a:t>њихови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литерарни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радови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могу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се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видети</a:t>
            </a:r>
            <a:r>
              <a:rPr lang="sr-Latn-RS" b="1" dirty="0">
                <a:cs typeface="Calibri" panose="020F0502020204030204"/>
              </a:rPr>
              <a:t> у </a:t>
            </a:r>
            <a:r>
              <a:rPr lang="sr-Latn-RS" b="1" dirty="0" err="1">
                <a:cs typeface="Calibri" panose="020F0502020204030204"/>
              </a:rPr>
              <a:t>Дневнику</a:t>
            </a:r>
            <a:r>
              <a:rPr lang="sr-Latn-RS" b="1" dirty="0">
                <a:cs typeface="Calibri" panose="020F0502020204030204"/>
              </a:rPr>
              <a:t> и </a:t>
            </a:r>
            <a:r>
              <a:rPr lang="sr-Latn-RS" b="1" dirty="0" err="1">
                <a:cs typeface="Calibri" panose="020F0502020204030204"/>
              </a:rPr>
              <a:t>Јо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пајтошу</a:t>
            </a:r>
            <a:r>
              <a:rPr lang="sr-Latn-RS" b="1" dirty="0">
                <a:cs typeface="Calibri" panose="020F0502020204030204"/>
              </a:rPr>
              <a:t>.</a:t>
            </a:r>
            <a:endParaRPr lang="sr-Latn-RS" dirty="0">
              <a:ea typeface="+mn-lt"/>
              <a:cs typeface="+mn-lt"/>
            </a:endParaRPr>
          </a:p>
          <a:p>
            <a:r>
              <a:rPr lang="sr-Latn-RS" b="1" dirty="0">
                <a:cs typeface="Calibri" panose="020F0502020204030204"/>
              </a:rPr>
              <a:t>          -2020. </a:t>
            </a:r>
            <a:r>
              <a:rPr lang="sr-Latn-RS" b="1" dirty="0" err="1">
                <a:cs typeface="Calibri" panose="020F0502020204030204"/>
              </a:rPr>
              <a:t>година</a:t>
            </a:r>
            <a:r>
              <a:rPr lang="sr-Latn-RS" b="1" dirty="0">
                <a:cs typeface="Calibri" panose="020F0502020204030204"/>
              </a:rPr>
              <a:t> - ( </a:t>
            </a:r>
            <a:r>
              <a:rPr lang="sr-Latn-RS" b="1" dirty="0" err="1">
                <a:cs typeface="Calibri" panose="020F0502020204030204"/>
              </a:rPr>
              <a:t>креативни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конкурс</a:t>
            </a:r>
            <a:r>
              <a:rPr lang="sr-Latn-RS" b="1" dirty="0">
                <a:cs typeface="Calibri" panose="020F0502020204030204"/>
              </a:rPr>
              <a:t> , </a:t>
            </a:r>
            <a:r>
              <a:rPr lang="sr-Latn-RS" b="1" dirty="0" err="1">
                <a:cs typeface="Calibri" panose="020F0502020204030204"/>
              </a:rPr>
              <a:t>који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је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расписало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Министарство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просвете</a:t>
            </a:r>
            <a:r>
              <a:rPr lang="sr-Latn-RS" b="1" dirty="0">
                <a:cs typeface="Calibri" panose="020F0502020204030204"/>
              </a:rPr>
              <a:t> , </a:t>
            </a:r>
            <a:r>
              <a:rPr lang="sr-Latn-RS" b="1" dirty="0" err="1">
                <a:cs typeface="Calibri" panose="020F0502020204030204"/>
              </a:rPr>
              <a:t>на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тему</a:t>
            </a:r>
            <a:r>
              <a:rPr lang="sr-Latn-RS" b="1" dirty="0">
                <a:cs typeface="Calibri" panose="020F0502020204030204"/>
              </a:rPr>
              <a:t> -” </a:t>
            </a:r>
            <a:r>
              <a:rPr lang="sr-Latn-RS" b="1" dirty="0" err="1">
                <a:cs typeface="Calibri" panose="020F0502020204030204"/>
              </a:rPr>
              <a:t>Моја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породица</a:t>
            </a:r>
            <a:r>
              <a:rPr lang="sr-Latn-RS" b="1" dirty="0">
                <a:cs typeface="Calibri" panose="020F0502020204030204"/>
              </a:rPr>
              <a:t> - </a:t>
            </a:r>
            <a:r>
              <a:rPr lang="sr-Latn-RS" b="1" dirty="0" err="1">
                <a:cs typeface="Calibri" panose="020F0502020204030204"/>
              </a:rPr>
              <a:t>моја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слобода</a:t>
            </a:r>
            <a:r>
              <a:rPr lang="sr-Latn-RS" b="1" dirty="0">
                <a:cs typeface="Calibri" panose="020F0502020204030204"/>
              </a:rPr>
              <a:t>”), </a:t>
            </a:r>
            <a:r>
              <a:rPr lang="sr-Latn-RS" b="1" dirty="0" err="1">
                <a:cs typeface="Calibri" panose="020F0502020204030204"/>
              </a:rPr>
              <a:t>рад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ученице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Иване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Воркапа</a:t>
            </a:r>
            <a:r>
              <a:rPr lang="sr-Latn-RS" b="1" dirty="0">
                <a:cs typeface="Calibri" panose="020F0502020204030204"/>
              </a:rPr>
              <a:t>, </a:t>
            </a:r>
            <a:r>
              <a:rPr lang="sr-Latn-RS" b="1" dirty="0" err="1">
                <a:cs typeface="Calibri" panose="020F0502020204030204"/>
              </a:rPr>
              <a:t>награђен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је</a:t>
            </a:r>
            <a:r>
              <a:rPr lang="sr-Latn-RS" b="1" dirty="0">
                <a:cs typeface="Calibri" panose="020F0502020204030204"/>
              </a:rPr>
              <a:t> ,</a:t>
            </a:r>
            <a:r>
              <a:rPr lang="sr-Latn-RS" b="1" dirty="0" err="1">
                <a:cs typeface="Calibri" panose="020F0502020204030204"/>
              </a:rPr>
              <a:t>са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још</a:t>
            </a:r>
            <a:r>
              <a:rPr lang="sr-Latn-RS" b="1" dirty="0">
                <a:cs typeface="Calibri" panose="020F0502020204030204"/>
              </a:rPr>
              <a:t> 8 </a:t>
            </a:r>
            <a:r>
              <a:rPr lang="sr-Latn-RS" b="1" dirty="0" err="1">
                <a:cs typeface="Calibri" panose="020F0502020204030204"/>
              </a:rPr>
              <a:t>радова</a:t>
            </a:r>
            <a:r>
              <a:rPr lang="sr-Latn-RS" b="1" dirty="0">
                <a:cs typeface="Calibri" panose="020F0502020204030204"/>
              </a:rPr>
              <a:t>, </a:t>
            </a:r>
            <a:r>
              <a:rPr lang="sr-Latn-RS" b="1" dirty="0" err="1">
                <a:cs typeface="Calibri" panose="020F0502020204030204"/>
              </a:rPr>
              <a:t>међу</a:t>
            </a:r>
            <a:r>
              <a:rPr lang="sr-Latn-RS" b="1" dirty="0">
                <a:cs typeface="Calibri" panose="020F0502020204030204"/>
              </a:rPr>
              <a:t> 3152 </a:t>
            </a:r>
            <a:r>
              <a:rPr lang="sr-Latn-RS" b="1" dirty="0" err="1">
                <a:cs typeface="Calibri" panose="020F0502020204030204"/>
              </a:rPr>
              <a:t>ликовна</a:t>
            </a:r>
            <a:r>
              <a:rPr lang="sr-Latn-RS" b="1" dirty="0">
                <a:cs typeface="Calibri" panose="020F0502020204030204"/>
              </a:rPr>
              <a:t> и </a:t>
            </a:r>
            <a:r>
              <a:rPr lang="sr-Latn-RS" b="1" dirty="0" err="1">
                <a:cs typeface="Calibri" panose="020F0502020204030204"/>
              </a:rPr>
              <a:t>литерарна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радова</a:t>
            </a:r>
            <a:r>
              <a:rPr lang="sr-Latn-RS" b="1" dirty="0">
                <a:cs typeface="Calibri" panose="020F0502020204030204"/>
              </a:rPr>
              <a:t> ).</a:t>
            </a:r>
            <a:endParaRPr lang="sr-Latn-RS" dirty="0">
              <a:ea typeface="+mn-lt"/>
              <a:cs typeface="+mn-lt"/>
            </a:endParaRPr>
          </a:p>
          <a:p>
            <a:r>
              <a:rPr lang="sr-Latn-RS" b="1" dirty="0">
                <a:cs typeface="Calibri" panose="020F0502020204030204"/>
              </a:rPr>
              <a:t>         - </a:t>
            </a:r>
            <a:r>
              <a:rPr lang="sr-Latn-RS" b="1" dirty="0" err="1">
                <a:cs typeface="Calibri" panose="020F0502020204030204"/>
              </a:rPr>
              <a:t>чланови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драмске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секције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од</a:t>
            </a:r>
            <a:r>
              <a:rPr lang="sr-Latn-RS" b="1" dirty="0">
                <a:cs typeface="Calibri" panose="020F0502020204030204"/>
              </a:rPr>
              <a:t> 2017.године </a:t>
            </a:r>
            <a:r>
              <a:rPr lang="sr-Latn-RS" b="1" dirty="0" err="1">
                <a:cs typeface="Calibri" panose="020F0502020204030204"/>
              </a:rPr>
              <a:t>учествују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на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фестивалу</a:t>
            </a:r>
            <a:r>
              <a:rPr lang="sr-Latn-RS" b="1" dirty="0">
                <a:cs typeface="Calibri" panose="020F0502020204030204"/>
              </a:rPr>
              <a:t> “ </a:t>
            </a:r>
            <a:r>
              <a:rPr lang="sr-Latn-RS" b="1" dirty="0" err="1">
                <a:cs typeface="Calibri" panose="020F0502020204030204"/>
              </a:rPr>
              <a:t>Позорница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младима</a:t>
            </a:r>
            <a:r>
              <a:rPr lang="sr-Latn-RS" b="1" dirty="0">
                <a:cs typeface="Calibri" panose="020F0502020204030204"/>
              </a:rPr>
              <a:t> “, </a:t>
            </a:r>
            <a:r>
              <a:rPr lang="sr-Latn-RS" b="1" dirty="0" err="1">
                <a:cs typeface="Calibri" panose="020F0502020204030204"/>
              </a:rPr>
              <a:t>са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представама</a:t>
            </a:r>
            <a:r>
              <a:rPr lang="sr-Latn-RS" b="1" dirty="0">
                <a:cs typeface="Calibri" panose="020F0502020204030204"/>
              </a:rPr>
              <a:t> -2017 - “ </a:t>
            </a:r>
            <a:r>
              <a:rPr lang="sr-Latn-RS" b="1" dirty="0" err="1">
                <a:cs typeface="Calibri" panose="020F0502020204030204"/>
              </a:rPr>
              <a:t>Избирачица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на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наш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начин</a:t>
            </a:r>
            <a:r>
              <a:rPr lang="sr-Latn-RS" b="1" dirty="0">
                <a:cs typeface="Calibri" panose="020F0502020204030204"/>
              </a:rPr>
              <a:t> “,2018- “ 100 </a:t>
            </a:r>
            <a:r>
              <a:rPr lang="sr-Latn-RS" b="1" dirty="0" err="1">
                <a:cs typeface="Calibri" panose="020F0502020204030204"/>
              </a:rPr>
              <a:t>великих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година</a:t>
            </a:r>
            <a:r>
              <a:rPr lang="sr-Latn-RS" b="1" dirty="0">
                <a:cs typeface="Calibri" panose="020F0502020204030204"/>
              </a:rPr>
              <a:t> “,2019- “ И </a:t>
            </a:r>
            <a:r>
              <a:rPr lang="sr-Latn-RS" b="1" dirty="0" err="1">
                <a:cs typeface="Calibri" panose="020F0502020204030204"/>
              </a:rPr>
              <a:t>ово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је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Србија</a:t>
            </a:r>
            <a:r>
              <a:rPr lang="sr-Latn-RS" b="1" dirty="0">
                <a:cs typeface="Calibri" panose="020F0502020204030204"/>
              </a:rPr>
              <a:t> “, 2020- - “</a:t>
            </a:r>
            <a:r>
              <a:rPr lang="sr-Latn-RS" b="1" dirty="0" err="1">
                <a:cs typeface="Calibri" panose="020F0502020204030204"/>
              </a:rPr>
              <a:t>Аудиција</a:t>
            </a:r>
            <a:r>
              <a:rPr lang="sr-Latn-RS" b="1" dirty="0">
                <a:cs typeface="Calibri" panose="020F0502020204030204"/>
              </a:rPr>
              <a:t>”.</a:t>
            </a:r>
            <a:endParaRPr lang="sr-Latn-RS" dirty="0">
              <a:ea typeface="+mn-lt"/>
              <a:cs typeface="+mn-lt"/>
            </a:endParaRPr>
          </a:p>
          <a:p>
            <a:endParaRPr lang="sr-Latn-RS" dirty="0">
              <a:ea typeface="+mn-lt"/>
              <a:cs typeface="+mn-lt"/>
            </a:endParaRPr>
          </a:p>
          <a:p>
            <a:endParaRPr lang="sr-Latn-RS" dirty="0"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838200" y="1839320"/>
            <a:ext cx="10515600" cy="8145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 dirty="0">
                <a:ea typeface="+mn-lt"/>
                <a:cs typeface="+mn-lt"/>
              </a:rPr>
              <a:t>https://www.facebook.com/juhiatti/videos/1694965557259760/</a:t>
            </a:r>
            <a:endParaRPr lang="sr-Latn-RS"/>
          </a:p>
        </p:txBody>
      </p:sp>
      <p:sp>
        <p:nvSpPr>
          <p:cNvPr id="4" name="Okvir za tekst 3"/>
          <p:cNvSpPr txBox="1"/>
          <p:nvPr/>
        </p:nvSpPr>
        <p:spPr>
          <a:xfrm>
            <a:off x="2639683" y="971909"/>
            <a:ext cx="799093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sr-Latn-RS" b="1" dirty="0" err="1">
                <a:cs typeface="Calibri" panose="020F0502020204030204"/>
              </a:rPr>
              <a:t>Веза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за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видео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запис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филма</a:t>
            </a:r>
            <a:r>
              <a:rPr lang="sr-Latn-RS" b="1" dirty="0">
                <a:cs typeface="Calibri" panose="020F0502020204030204"/>
              </a:rPr>
              <a:t> "</a:t>
            </a:r>
            <a:r>
              <a:rPr lang="sr-Latn-RS" b="1" dirty="0" err="1">
                <a:cs typeface="Calibri" panose="020F0502020204030204"/>
              </a:rPr>
              <a:t>Оловка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љубави</a:t>
            </a:r>
            <a:r>
              <a:rPr lang="sr-Latn-RS" b="1" dirty="0">
                <a:cs typeface="Calibri" panose="020F0502020204030204"/>
              </a:rPr>
              <a:t>" </a:t>
            </a:r>
            <a:r>
              <a:rPr lang="sr-Latn-RS" b="1" dirty="0" err="1">
                <a:cs typeface="Calibri" panose="020F0502020204030204"/>
              </a:rPr>
              <a:t>који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су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урадили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ученици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наше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школе</a:t>
            </a:r>
            <a:r>
              <a:rPr lang="sr-Latn-RS" b="1" dirty="0">
                <a:cs typeface="Calibri" panose="020F0502020204030204"/>
              </a:rPr>
              <a:t> у </a:t>
            </a:r>
            <a:r>
              <a:rPr lang="sr-Latn-RS" b="1" dirty="0" err="1">
                <a:cs typeface="Calibri" panose="020F0502020204030204"/>
              </a:rPr>
              <a:t>сарадњи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са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Филмским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клубом</a:t>
            </a:r>
            <a:r>
              <a:rPr lang="sr-Latn-RS" b="1" dirty="0">
                <a:cs typeface="Calibri" panose="020F0502020204030204"/>
              </a:rPr>
              <a:t> </a:t>
            </a:r>
            <a:r>
              <a:rPr lang="sr-Latn-RS" b="1" dirty="0" err="1">
                <a:cs typeface="Calibri" panose="020F0502020204030204"/>
              </a:rPr>
              <a:t>Нови</a:t>
            </a:r>
            <a:r>
              <a:rPr lang="sr-Latn-RS" b="1" dirty="0">
                <a:cs typeface="Calibri" panose="020F0502020204030204"/>
              </a:rPr>
              <a:t> </a:t>
            </a:r>
            <a:r>
              <a:rPr lang="sr-Latn-RS" b="1" dirty="0" err="1">
                <a:cs typeface="Calibri" panose="020F0502020204030204"/>
              </a:rPr>
              <a:t>Сад</a:t>
            </a:r>
            <a:endParaRPr lang="sr-Latn-RS" b="1" dirty="0"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Slika 4" descr="Slika na kojoj se nalazi zatvoreni prostor, osoba, plafon, sto&#10;&#10;Opis je automatski generisan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76384" y="364946"/>
            <a:ext cx="10596805" cy="5559036"/>
          </a:xfrm>
        </p:spPr>
      </p:pic>
      <p:sp>
        <p:nvSpPr>
          <p:cNvPr id="5" name="Okvir za tekst 4"/>
          <p:cNvSpPr txBox="1"/>
          <p:nvPr/>
        </p:nvSpPr>
        <p:spPr>
          <a:xfrm>
            <a:off x="2323381" y="6119004"/>
            <a:ext cx="860916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sr-Latn-RS" dirty="0" err="1">
                <a:cs typeface="Calibri" panose="020F0502020204030204"/>
              </a:rPr>
              <a:t>Представа</a:t>
            </a:r>
            <a:r>
              <a:rPr lang="sr-Latn-RS" dirty="0">
                <a:cs typeface="Calibri" panose="020F0502020204030204"/>
              </a:rPr>
              <a:t> "100 </a:t>
            </a:r>
            <a:r>
              <a:rPr lang="sr-Latn-RS" dirty="0" err="1">
                <a:cs typeface="Calibri" panose="020F0502020204030204"/>
              </a:rPr>
              <a:t>Великих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година</a:t>
            </a:r>
            <a:r>
              <a:rPr lang="sr-Latn-RS" dirty="0">
                <a:cs typeface="Calibri" panose="020F0502020204030204"/>
              </a:rPr>
              <a:t>"  - </a:t>
            </a:r>
            <a:r>
              <a:rPr lang="sr-Latn-RS" dirty="0" err="1">
                <a:cs typeface="Calibri" panose="020F0502020204030204"/>
              </a:rPr>
              <a:t>две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прве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награде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на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Републичком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такмичењу</a:t>
            </a:r>
            <a:endParaRPr lang="sr-Latn-RS" dirty="0" err="1"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err="1">
                <a:cs typeface="Calibri Light" panose="020F0302020204030204"/>
              </a:rPr>
              <a:t>Веза</a:t>
            </a:r>
            <a:r>
              <a:rPr lang="sr-Latn-RS" dirty="0">
                <a:cs typeface="Calibri Light" panose="020F0302020204030204"/>
              </a:rPr>
              <a:t> </a:t>
            </a:r>
            <a:r>
              <a:rPr lang="sr-Latn-RS" dirty="0" err="1">
                <a:cs typeface="Calibri Light" panose="020F0302020204030204"/>
              </a:rPr>
              <a:t>за</a:t>
            </a:r>
            <a:r>
              <a:rPr lang="sr-Latn-RS" dirty="0">
                <a:cs typeface="Calibri Light" panose="020F0302020204030204"/>
              </a:rPr>
              <a:t> </a:t>
            </a:r>
            <a:r>
              <a:rPr lang="sr-Latn-RS" dirty="0" err="1">
                <a:cs typeface="Calibri Light" panose="020F0302020204030204"/>
              </a:rPr>
              <a:t>рецитацију</a:t>
            </a:r>
            <a:r>
              <a:rPr lang="sr-Latn-RS" dirty="0">
                <a:cs typeface="Calibri Light" panose="020F0302020204030204"/>
              </a:rPr>
              <a:t> </a:t>
            </a:r>
            <a:r>
              <a:rPr lang="sr-Latn-RS" dirty="0" err="1">
                <a:cs typeface="Calibri Light" panose="020F0302020204030204"/>
              </a:rPr>
              <a:t>на</a:t>
            </a:r>
            <a:r>
              <a:rPr lang="sr-Latn-RS" dirty="0">
                <a:cs typeface="Calibri Light" panose="020F0302020204030204"/>
              </a:rPr>
              <a:t> </a:t>
            </a:r>
            <a:r>
              <a:rPr lang="sr-Latn-RS" dirty="0" err="1">
                <a:cs typeface="Calibri Light" panose="020F0302020204030204"/>
              </a:rPr>
              <a:t>мађарском</a:t>
            </a:r>
            <a:r>
              <a:rPr lang="sr-Latn-RS" dirty="0">
                <a:cs typeface="Calibri Light" panose="020F0302020204030204"/>
              </a:rPr>
              <a:t> </a:t>
            </a:r>
            <a:r>
              <a:rPr lang="sr-Latn-RS" dirty="0" err="1">
                <a:cs typeface="Calibri Light" panose="020F0302020204030204"/>
              </a:rPr>
              <a:t>језику</a:t>
            </a:r>
            <a:r>
              <a:rPr lang="sr-Latn-RS" dirty="0">
                <a:cs typeface="Calibri Light" panose="020F0302020204030204"/>
              </a:rPr>
              <a:t>:</a:t>
            </a:r>
            <a:endParaRPr lang="sr-Latn-R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r-Latn-RS" dirty="0">
                <a:ea typeface="+mn-lt"/>
                <a:cs typeface="+mn-lt"/>
              </a:rPr>
              <a:t>https://drive.google.com/file/d/16T9-GBhJRuhCHuXNtrhToHJ_5nH7hoIf/view?usp=sharing</a:t>
            </a:r>
            <a:endParaRPr lang="sr-Latn-RS" dirty="0">
              <a:ea typeface="+mn-lt"/>
              <a:cs typeface="+mn-lt"/>
            </a:endParaRPr>
          </a:p>
          <a:p>
            <a:endParaRPr lang="sr-Latn-RS"/>
          </a:p>
          <a:p>
            <a:endParaRPr lang="sr-Latn-RS"/>
          </a:p>
          <a:p>
            <a:r>
              <a:rPr lang="sr-Cyrl-RS" altLang="sr-Latn-RS"/>
              <a:t>Рецитује: Бохоцки Мартин</a:t>
            </a:r>
            <a:endParaRPr lang="sr-Cyrl-RS" altLang="sr-Latn-RS"/>
          </a:p>
          <a:p>
            <a:pPr marL="0" indent="0">
              <a:buNone/>
            </a:pPr>
            <a:r>
              <a:rPr lang="sr-Cyrl-RS" altLang="sr-Latn-RS"/>
              <a:t>   Ментор: Жужана Репаши</a:t>
            </a:r>
            <a:br>
              <a:rPr lang="sr-Cyrl-RS" altLang="sr-Latn-RS"/>
            </a:br>
            <a:r>
              <a:rPr lang="sr-Cyrl-RS" altLang="sr-Latn-RS"/>
              <a:t>   Сниматељ: Јухас Атила</a:t>
            </a:r>
            <a:endParaRPr lang="sr-Cyrl-RS" altLang="sr-Latn-R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2810"/>
            <a:ext cx="10515600" cy="1325563"/>
          </a:xfrm>
        </p:spPr>
        <p:txBody>
          <a:bodyPr>
            <a:normAutofit fontScale="90000"/>
          </a:bodyPr>
          <a:p>
            <a:r>
              <a:rPr lang="sr-Cyrl-RS" altLang="en-US"/>
              <a:t>Видео аудиција чланова драмске секције ОШ “Иво Андрић”, Будисава</a:t>
            </a:r>
            <a:br>
              <a:rPr lang="sr-Cyrl-RS" altLang="en-US"/>
            </a:br>
            <a:r>
              <a:rPr lang="sr-Cyrl-RS" altLang="en-US"/>
              <a:t>линк за пуштање видеа:</a:t>
            </a:r>
            <a:br>
              <a:rPr lang="sr-Cyrl-RS" altLang="en-US"/>
            </a:br>
            <a:r>
              <a:rPr lang="sr-Cyrl-RS" altLang="en-US"/>
              <a:t>https://drive.google.com/file/d/1h8jf7Xt5dQ4-OFMTJFK2J4zvqcIcy_Uf/view?usp=sharing</a:t>
            </a:r>
            <a:endParaRPr lang="sr-Cyrl-RS" altLang="en-US"/>
          </a:p>
        </p:txBody>
      </p:sp>
      <p:pic>
        <p:nvPicPr>
          <p:cNvPr id="4" name="AUDICIJA">
            <a:hlinkClick r:id="" action="ppaction://media"/>
          </p:cNvPr>
          <p:cNvPicPr/>
          <p:nvPr>
            <p:ph idx="1"/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28215" y="3564890"/>
            <a:ext cx="7735570" cy="2969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4475672" y="4255399"/>
            <a:ext cx="7467600" cy="23097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 dirty="0" err="1">
                <a:cs typeface="Calibri" panose="020F0502020204030204"/>
              </a:rPr>
              <a:t>Руководилац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драмске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секције</a:t>
            </a:r>
            <a:r>
              <a:rPr lang="sr-Latn-RS" dirty="0">
                <a:cs typeface="Calibri" panose="020F0502020204030204"/>
              </a:rPr>
              <a:t>: </a:t>
            </a:r>
            <a:r>
              <a:rPr lang="sr-Latn-RS" dirty="0" err="1">
                <a:cs typeface="Calibri" panose="020F0502020204030204"/>
              </a:rPr>
              <a:t>Вујка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Квргић</a:t>
            </a:r>
            <a:endParaRPr lang="sr-Latn-RS" dirty="0" err="1">
              <a:cs typeface="Calibri" panose="020F0502020204030204"/>
            </a:endParaRPr>
          </a:p>
          <a:p>
            <a:r>
              <a:rPr lang="sr-Latn-RS" dirty="0" err="1">
                <a:cs typeface="Calibri" panose="020F0502020204030204"/>
              </a:rPr>
              <a:t>Техничка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подршка</a:t>
            </a:r>
            <a:r>
              <a:rPr lang="sr-Latn-RS" dirty="0">
                <a:cs typeface="Calibri" panose="020F0502020204030204"/>
              </a:rPr>
              <a:t>: </a:t>
            </a:r>
            <a:r>
              <a:rPr lang="sr-Latn-RS" dirty="0" err="1">
                <a:cs typeface="Calibri" panose="020F0502020204030204"/>
              </a:rPr>
              <a:t>Богдан</a:t>
            </a:r>
            <a:r>
              <a:rPr lang="sr-Latn-RS" dirty="0">
                <a:cs typeface="Calibri" panose="020F0502020204030204"/>
              </a:rPr>
              <a:t> </a:t>
            </a:r>
            <a:r>
              <a:rPr lang="sr-Latn-RS" dirty="0" err="1">
                <a:cs typeface="Calibri" panose="020F0502020204030204"/>
              </a:rPr>
              <a:t>Грбић</a:t>
            </a:r>
            <a:endParaRPr lang="sr-Latn-RS" dirty="0">
              <a:cs typeface="Calibri" panose="020F0502020204030204"/>
            </a:endParaRPr>
          </a:p>
          <a:p>
            <a:pPr marL="0" indent="0">
              <a:buNone/>
            </a:pPr>
            <a:r>
              <a:rPr lang="sr-Latn-RS" dirty="0">
                <a:cs typeface="Calibri" panose="020F0502020204030204"/>
              </a:rPr>
              <a:t>      </a:t>
            </a:r>
            <a:endParaRPr lang="sr-Latn-RS" dirty="0">
              <a:cs typeface="Calibri" panose="020F0502020204030204"/>
            </a:endParaRPr>
          </a:p>
          <a:p>
            <a:pPr marL="0" indent="0">
              <a:buNone/>
            </a:pPr>
            <a:r>
              <a:rPr lang="sr-Latn-RS" dirty="0" err="1">
                <a:cs typeface="Calibri" panose="020F0502020204030204"/>
              </a:rPr>
              <a:t>Будисава</a:t>
            </a:r>
            <a:r>
              <a:rPr lang="sr-Latn-RS" dirty="0">
                <a:cs typeface="Calibri" panose="020F0502020204030204"/>
              </a:rPr>
              <a:t>, </a:t>
            </a:r>
            <a:r>
              <a:rPr lang="sr-Latn-RS" dirty="0" err="1">
                <a:cs typeface="Calibri" panose="020F0502020204030204"/>
              </a:rPr>
              <a:t>децембар</a:t>
            </a:r>
            <a:r>
              <a:rPr lang="sr-Latn-RS" dirty="0">
                <a:cs typeface="Calibri" panose="020F0502020204030204"/>
              </a:rPr>
              <a:t>, 2020</a:t>
            </a:r>
            <a:endParaRPr lang="sr-Latn-RS" dirty="0">
              <a:cs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Kancelarij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arij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arij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3830</Words>
  <Application>WPS Presentation</Application>
  <PresentationFormat>Široki ekran</PresentationFormat>
  <Paragraphs>62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SimSun</vt:lpstr>
      <vt:lpstr>Wingdings</vt:lpstr>
      <vt:lpstr>Calibri Light</vt:lpstr>
      <vt:lpstr>Calibri</vt:lpstr>
      <vt:lpstr>Microsoft YaHei</vt:lpstr>
      <vt:lpstr/>
      <vt:lpstr>Arial Unicode MS</vt:lpstr>
      <vt:lpstr>Calibri</vt:lpstr>
      <vt:lpstr>Segoe Print</vt:lpstr>
      <vt:lpstr>Office tema</vt:lpstr>
      <vt:lpstr>Основна школа "Иво Андрић", Будисава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Веза за рецитацију на мађарском језику:</vt:lpstr>
      <vt:lpstr>Видео аудиција чланова драмске секције ОШ “Иво Андрић”, Будисава линк за пуштање видеа: https://drive.google.com/file/d/1h8jf7Xt5dQ4-OFMTJFK2J4zvqcIcy_Uf/view?usp=sharing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/>
  <cp:lastModifiedBy>Nastavnik</cp:lastModifiedBy>
  <cp:revision>151</cp:revision>
  <dcterms:created xsi:type="dcterms:W3CDTF">2020-11-26T17:22:00Z</dcterms:created>
  <dcterms:modified xsi:type="dcterms:W3CDTF">2020-12-02T22:51:13Z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1033-11.2.0.8641</vt:lpwstr>
  </property>
</Properties>
</file>